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1" r:id="rId3"/>
    <p:sldId id="256" r:id="rId4"/>
    <p:sldId id="258" r:id="rId5"/>
    <p:sldId id="259" r:id="rId6"/>
    <p:sldId id="262" r:id="rId7"/>
    <p:sldId id="263" r:id="rId8"/>
    <p:sldId id="260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6" y="-8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9633A-936F-4428-96D0-7981FB0D1E3B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03CC7C-A5C8-468E-8049-F8F5A884517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7471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4738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8662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8985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6301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6006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7704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017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335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477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6076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922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DF674-50F7-4859-9C1E-BD1B85C964A6}" type="datetimeFigureOut">
              <a:rPr lang="cs-CZ" smtClean="0"/>
              <a:t>24.3.2014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C489F-0B98-4D7F-8096-ADA6B4F3CD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0103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zechfolks.com/plus/2010/08/31/miroslav-sigl-eduard-storch-ma-v-lobci-muzeum/" TargetMode="External"/><Relationship Id="rId2" Type="http://schemas.openxmlformats.org/officeDocument/2006/relationships/hyperlink" Target="http://www.tabor2008.estranky.cz/clanky/eduard-storch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609643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Eduard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200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Štorch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VY_12_INOVACE_1.A_CJ_23(32)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13.9.2012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80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Eduarda </a:t>
            </a:r>
            <a:r>
              <a:rPr lang="cs-CZ" dirty="0" err="1"/>
              <a:t>Štorcha</a:t>
            </a:r>
            <a:r>
              <a:rPr lang="cs-CZ" dirty="0"/>
              <a:t>. Doporučená kniha Lovci mamutů. </a:t>
            </a:r>
            <a:r>
              <a:rPr lang="cs-CZ"/>
              <a:t>Obsahuje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675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cs-CZ" sz="4800" dirty="0" smtClean="0"/>
              <a:t>Eduard </a:t>
            </a:r>
            <a:r>
              <a:rPr lang="cs-CZ" sz="4800" dirty="0" err="1" smtClean="0"/>
              <a:t>Štorch</a:t>
            </a:r>
            <a:endParaRPr lang="cs-CZ" sz="4800" dirty="0"/>
          </a:p>
        </p:txBody>
      </p:sp>
      <p:sp>
        <p:nvSpPr>
          <p:cNvPr id="3" name="Obdélník 2"/>
          <p:cNvSpPr/>
          <p:nvPr/>
        </p:nvSpPr>
        <p:spPr>
          <a:xfrm>
            <a:off x="2411760" y="6263734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cs-CZ" sz="1100" dirty="0">
                <a:solidFill>
                  <a:schemeClr val="bg1">
                    <a:lumMod val="65000"/>
                  </a:schemeClr>
                </a:solidFill>
              </a:rPr>
              <a:t>http://www.moje-nazory.estranky.cz/img/picture/1298/eduard-storch.jpg</a:t>
            </a:r>
          </a:p>
        </p:txBody>
      </p:sp>
      <p:pic>
        <p:nvPicPr>
          <p:cNvPr id="2050" name="Picture 2" descr="http://www.moje-nazory.estranky.cz/img/picture/1298/eduard-stor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060848"/>
            <a:ext cx="25146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62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10.4.1878 v Ostroměři u Hořic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25.6.1956 v Praze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 smtClean="0"/>
              <a:t>učitel, archeolog, články v novinách</a:t>
            </a:r>
          </a:p>
          <a:p>
            <a:r>
              <a:rPr lang="cs-CZ" dirty="0"/>
              <a:t>a</a:t>
            </a:r>
            <a:r>
              <a:rPr lang="cs-CZ" dirty="0" smtClean="0"/>
              <a:t>utor dobrodružných povídek a románů</a:t>
            </a:r>
            <a:br>
              <a:rPr lang="cs-CZ" dirty="0" smtClean="0"/>
            </a:br>
            <a:r>
              <a:rPr lang="cs-CZ" dirty="0" smtClean="0"/>
              <a:t>z dávné minulosti</a:t>
            </a:r>
          </a:p>
          <a:p>
            <a:r>
              <a:rPr lang="cs-CZ" dirty="0"/>
              <a:t>i</a:t>
            </a:r>
            <a:r>
              <a:rPr lang="cs-CZ" dirty="0" smtClean="0"/>
              <a:t>lustrace jeho díla – </a:t>
            </a:r>
            <a:r>
              <a:rPr lang="cs-CZ" dirty="0" smtClean="0"/>
              <a:t>Zdeněk </a:t>
            </a:r>
            <a:r>
              <a:rPr lang="cs-CZ" dirty="0" smtClean="0"/>
              <a:t>Burian, M. Aleš</a:t>
            </a:r>
          </a:p>
          <a:p>
            <a:r>
              <a:rPr lang="cs-CZ" dirty="0" smtClean="0"/>
              <a:t>učebnice Nový dějepis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5762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39952" y="1495783"/>
            <a:ext cx="4474840" cy="4525963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cs-CZ" dirty="0" smtClean="0"/>
              <a:t>Lovci mamutů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cs-CZ" dirty="0" smtClean="0"/>
              <a:t>Osada Havranů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cs-CZ" dirty="0" smtClean="0"/>
              <a:t>U Veliké řeky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cs-CZ" dirty="0" smtClean="0"/>
              <a:t>Volání rodu 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cs-CZ" dirty="0" smtClean="0"/>
              <a:t>Bronzový poklad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cs-CZ" dirty="0" smtClean="0"/>
              <a:t>Zlomený meč</a:t>
            </a:r>
            <a:endParaRPr lang="cs-CZ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" t="17804" r="21621" b="8024"/>
          <a:stretch/>
        </p:blipFill>
        <p:spPr bwMode="auto">
          <a:xfrm flipH="1">
            <a:off x="539552" y="1495783"/>
            <a:ext cx="3468915" cy="451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02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7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"/>
            <a:ext cx="9144000" cy="685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07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Kam dál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>
            <a:noAutofit/>
          </a:bodyPr>
          <a:lstStyle/>
          <a:p>
            <a:r>
              <a:rPr lang="cs-CZ" sz="2400" b="1" dirty="0">
                <a:hlinkClick r:id="rId2"/>
              </a:rPr>
              <a:t>O Eduardu </a:t>
            </a:r>
            <a:r>
              <a:rPr lang="cs-CZ" sz="2400" b="1" dirty="0" err="1">
                <a:hlinkClick r:id="rId2"/>
              </a:rPr>
              <a:t>Štorchovi</a:t>
            </a:r>
            <a:r>
              <a:rPr lang="cs-CZ" sz="2400" b="1" i="1" dirty="0"/>
              <a:t/>
            </a:r>
            <a:br>
              <a:rPr lang="cs-CZ" sz="2400" b="1" i="1" dirty="0"/>
            </a:br>
            <a:endParaRPr lang="cs-CZ" sz="2400" b="1" dirty="0" smtClean="0"/>
          </a:p>
          <a:p>
            <a:r>
              <a:rPr lang="cs-CZ" sz="2400" b="1" dirty="0" smtClean="0">
                <a:hlinkClick r:id="rId3"/>
              </a:rPr>
              <a:t>Muzeum Eduarda </a:t>
            </a:r>
            <a:r>
              <a:rPr lang="cs-CZ" sz="2400" b="1" dirty="0" err="1" smtClean="0">
                <a:hlinkClick r:id="rId3"/>
              </a:rPr>
              <a:t>Štorcha</a:t>
            </a:r>
            <a:r>
              <a:rPr lang="cs-CZ" sz="2400" b="1" dirty="0" smtClean="0">
                <a:hlinkClick r:id="rId3"/>
              </a:rPr>
              <a:t> v Lobči</a:t>
            </a:r>
            <a:r>
              <a:rPr lang="cs-CZ" sz="2400" b="1" dirty="0" smtClean="0"/>
              <a:t/>
            </a:r>
            <a:br>
              <a:rPr lang="cs-CZ" sz="2400" b="1" dirty="0" smtClean="0"/>
            </a:br>
            <a:endParaRPr lang="cs-CZ" sz="2400" dirty="0" smtClean="0"/>
          </a:p>
          <a:p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609600" y="5661248"/>
            <a:ext cx="8229600" cy="6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cs-CZ" sz="1400" dirty="0" smtClean="0">
                <a:solidFill>
                  <a:prstClr val="black"/>
                </a:solidFill>
              </a:rPr>
              <a:t>Fotografie knižních publikací O. Kánský</a:t>
            </a:r>
            <a:endParaRPr lang="cs-CZ" sz="1400" dirty="0" smtClean="0"/>
          </a:p>
          <a:p>
            <a:pPr marL="0" indent="0">
              <a:buFont typeface="Arial" pitchFamily="34" charset="0"/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19479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118</Words>
  <Application>Microsoft Office PowerPoint</Application>
  <PresentationFormat>Předvádění na obrazovce (4:3)</PresentationFormat>
  <Paragraphs>43</Paragraphs>
  <Slides>8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Prezentace aplikace PowerPoint</vt:lpstr>
      <vt:lpstr>Eduard Štorch</vt:lpstr>
      <vt:lpstr>Prezentace aplikace PowerPoint</vt:lpstr>
      <vt:lpstr>Dílo</vt:lpstr>
      <vt:lpstr>Prezentace aplikace PowerPoint</vt:lpstr>
      <vt:lpstr>Prezentace aplikace PowerPoint</vt:lpstr>
      <vt:lpstr>Kam dál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user</cp:lastModifiedBy>
  <cp:revision>18</cp:revision>
  <dcterms:created xsi:type="dcterms:W3CDTF">2013-02-16T14:17:20Z</dcterms:created>
  <dcterms:modified xsi:type="dcterms:W3CDTF">2014-03-24T19:14:45Z</dcterms:modified>
</cp:coreProperties>
</file>