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4" r:id="rId3"/>
    <p:sldId id="265" r:id="rId4"/>
    <p:sldId id="261" r:id="rId5"/>
    <p:sldId id="257" r:id="rId6"/>
    <p:sldId id="259" r:id="rId7"/>
    <p:sldId id="258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E495E00-0E7F-42CE-A87A-49FA26D2439D}" type="datetimeFigureOut">
              <a:rPr lang="en-US" smtClean="0"/>
              <a:pPr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6FED160-6824-4BF0-9014-0773D15618B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226567"/>
          </a:xfrm>
        </p:spPr>
        <p:txBody>
          <a:bodyPr/>
          <a:lstStyle/>
          <a:p>
            <a:r>
              <a:rPr lang="cs-CZ" dirty="0" smtClean="0"/>
              <a:t>FUTURE TENSES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3284984"/>
            <a:ext cx="4419600" cy="1728192"/>
          </a:xfrm>
        </p:spPr>
        <p:txBody>
          <a:bodyPr>
            <a:normAutofit/>
          </a:bodyPr>
          <a:lstStyle/>
          <a:p>
            <a:r>
              <a:rPr lang="cs-CZ" dirty="0" err="1" smtClean="0"/>
              <a:t>will</a:t>
            </a:r>
            <a:endParaRPr lang="cs-CZ" dirty="0" smtClean="0"/>
          </a:p>
          <a:p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</a:t>
            </a:r>
          </a:p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50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424894"/>
              </p:ext>
            </p:extLst>
          </p:nvPr>
        </p:nvGraphicFramePr>
        <p:xfrm>
          <a:off x="445926" y="1916832"/>
          <a:ext cx="8474397" cy="2739898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</a:t>
                      </a:r>
                      <a:r>
                        <a:rPr lang="cs-CZ" smtClean="0"/>
                        <a:t>: </a:t>
                      </a:r>
                      <a:r>
                        <a:rPr lang="cs-CZ" smtClean="0"/>
                        <a:t>VY_32_INOVACE_4B_07_Future.tenses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tercie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září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4128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výukový materiál slouží k procvičení gramatických struktur sloužících k vyjádření budoucnosti v angličtině a je určen pro interaktivní tabule</a:t>
            </a:r>
          </a:p>
          <a:p>
            <a:r>
              <a:rPr lang="cs-CZ" dirty="0" smtClean="0"/>
              <a:t>snímky číslo pět až osm objasňují užití těchto struktur v praxi; teoretické vysvětlení se objeví až po kliknutí, což nabízí prostor pro interakci studentů</a:t>
            </a:r>
          </a:p>
          <a:p>
            <a:r>
              <a:rPr lang="cs-CZ" dirty="0" smtClean="0"/>
              <a:t>snímek číslo devět je prvním cvičením; studenti mají za úkol vyplnit si diář danými úkoly a poté ve skupinách domluvit termín pro společnou akci</a:t>
            </a:r>
          </a:p>
          <a:p>
            <a:r>
              <a:rPr lang="cs-CZ" dirty="0" smtClean="0"/>
              <a:t>druhé cvičení se nachází na snímku číslo deset; úkolem je použít správný tvar budoucího času za použití slov v závorkách; řešení se objeví při kliknutí na žluté obdélníky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89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FUTURE TENSES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en-US" dirty="0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actually</a:t>
            </a:r>
            <a:r>
              <a:rPr lang="cs-CZ" dirty="0" smtClean="0"/>
              <a:t> no </a:t>
            </a:r>
            <a:r>
              <a:rPr lang="cs-CZ" dirty="0" err="1" smtClean="0"/>
              <a:t>future</a:t>
            </a:r>
            <a:r>
              <a:rPr lang="cs-CZ" dirty="0" smtClean="0"/>
              <a:t> tense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r>
              <a:rPr lang="cs-CZ" dirty="0" smtClean="0"/>
              <a:t> to express </a:t>
            </a:r>
            <a:r>
              <a:rPr lang="cs-CZ" dirty="0" err="1" smtClean="0"/>
              <a:t>future</a:t>
            </a:r>
            <a:endParaRPr lang="cs-CZ" dirty="0" smtClean="0"/>
          </a:p>
          <a:p>
            <a:pPr lvl="1"/>
            <a:r>
              <a:rPr lang="cs-CZ" dirty="0" smtClean="0"/>
              <a:t>these </a:t>
            </a:r>
            <a:r>
              <a:rPr lang="cs-CZ" dirty="0" err="1" smtClean="0"/>
              <a:t>structures</a:t>
            </a:r>
            <a:r>
              <a:rPr lang="cs-CZ" dirty="0" smtClean="0"/>
              <a:t>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modal</a:t>
            </a:r>
            <a:r>
              <a:rPr lang="cs-CZ" dirty="0" smtClean="0"/>
              <a:t> verb </a:t>
            </a:r>
            <a:r>
              <a:rPr lang="cs-CZ" dirty="0" err="1" smtClean="0"/>
              <a:t>will</a:t>
            </a:r>
            <a:r>
              <a:rPr lang="cs-CZ" dirty="0" smtClean="0"/>
              <a:t>, </a:t>
            </a:r>
            <a:r>
              <a:rPr lang="cs-CZ" dirty="0" err="1" smtClean="0"/>
              <a:t>preset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,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„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to“ and </a:t>
            </a:r>
            <a:r>
              <a:rPr lang="cs-CZ" dirty="0" err="1" smtClean="0"/>
              <a:t>others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exist</a:t>
            </a:r>
            <a:r>
              <a:rPr lang="cs-CZ" dirty="0" smtClean="0"/>
              <a:t> more </a:t>
            </a:r>
            <a:r>
              <a:rPr lang="cs-CZ" dirty="0" err="1" smtClean="0"/>
              <a:t>difficult</a:t>
            </a:r>
            <a:r>
              <a:rPr lang="cs-CZ" dirty="0" smtClean="0"/>
              <a:t> </a:t>
            </a:r>
            <a:r>
              <a:rPr lang="cs-CZ" dirty="0" err="1" smtClean="0"/>
              <a:t>structures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(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done</a:t>
            </a:r>
            <a:r>
              <a:rPr lang="cs-CZ" dirty="0" smtClean="0"/>
              <a:t>) and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(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doing</a:t>
            </a:r>
            <a:r>
              <a:rPr lang="cs-CZ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49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WILL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decision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moment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speaking</a:t>
            </a:r>
            <a:r>
              <a:rPr lang="cs-CZ" dirty="0"/>
              <a:t>, </a:t>
            </a:r>
            <a:r>
              <a:rPr lang="cs-CZ" dirty="0" err="1"/>
              <a:t>typically</a:t>
            </a:r>
            <a:r>
              <a:rPr lang="cs-CZ" dirty="0"/>
              <a:t> </a:t>
            </a:r>
            <a:r>
              <a:rPr lang="cs-CZ" dirty="0" err="1"/>
              <a:t>offers</a:t>
            </a:r>
            <a:r>
              <a:rPr lang="cs-CZ" dirty="0"/>
              <a:t>, </a:t>
            </a:r>
            <a:r>
              <a:rPr lang="cs-CZ" dirty="0" err="1"/>
              <a:t>requests</a:t>
            </a:r>
            <a:r>
              <a:rPr lang="cs-CZ" dirty="0"/>
              <a:t>, </a:t>
            </a:r>
            <a:r>
              <a:rPr lang="cs-CZ" dirty="0" err="1"/>
              <a:t>promises</a:t>
            </a:r>
            <a:r>
              <a:rPr lang="cs-CZ" dirty="0"/>
              <a:t>, </a:t>
            </a:r>
            <a:r>
              <a:rPr lang="cs-CZ" dirty="0" err="1" smtClean="0"/>
              <a:t>refusals</a:t>
            </a:r>
            <a:r>
              <a:rPr lang="cs-CZ" dirty="0"/>
              <a:t> </a:t>
            </a:r>
            <a:endParaRPr lang="en-US" dirty="0"/>
          </a:p>
          <a:p>
            <a:pPr lvl="1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phone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ringing</a:t>
            </a:r>
            <a:r>
              <a:rPr lang="cs-CZ" dirty="0"/>
              <a:t>. I </a:t>
            </a:r>
            <a:r>
              <a:rPr lang="cs-CZ" b="1" i="1" dirty="0" err="1"/>
              <a:t>will</a:t>
            </a:r>
            <a:r>
              <a:rPr lang="cs-CZ" b="1" i="1" dirty="0"/>
              <a:t> </a:t>
            </a:r>
            <a:r>
              <a:rPr lang="cs-CZ" b="1" i="1" dirty="0" err="1"/>
              <a:t>answer</a:t>
            </a:r>
            <a:r>
              <a:rPr lang="cs-CZ" b="1" i="1" dirty="0"/>
              <a:t> </a:t>
            </a:r>
            <a:r>
              <a:rPr lang="cs-CZ" dirty="0" err="1"/>
              <a:t>it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/>
              <a:t>Martin </a:t>
            </a:r>
            <a:r>
              <a:rPr lang="cs-CZ" dirty="0" err="1"/>
              <a:t>cannot</a:t>
            </a:r>
            <a:r>
              <a:rPr lang="cs-CZ" dirty="0"/>
              <a:t> </a:t>
            </a:r>
            <a:r>
              <a:rPr lang="cs-CZ" dirty="0" err="1"/>
              <a:t>understand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homework</a:t>
            </a:r>
            <a:r>
              <a:rPr lang="cs-CZ" dirty="0"/>
              <a:t>. </a:t>
            </a:r>
            <a:r>
              <a:rPr lang="cs-CZ" b="1" i="1" dirty="0" err="1"/>
              <a:t>Will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b="1" i="1" dirty="0" err="1"/>
              <a:t>help</a:t>
            </a:r>
            <a:r>
              <a:rPr lang="cs-CZ" b="1" i="1" dirty="0"/>
              <a:t> </a:t>
            </a:r>
            <a:r>
              <a:rPr lang="cs-CZ" dirty="0" err="1"/>
              <a:t>him</a:t>
            </a:r>
            <a:r>
              <a:rPr lang="cs-CZ" dirty="0"/>
              <a:t>?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 </a:t>
            </a:r>
            <a:endParaRPr lang="en-US" dirty="0"/>
          </a:p>
          <a:p>
            <a:r>
              <a:rPr lang="cs-CZ" dirty="0" err="1"/>
              <a:t>unplanned</a:t>
            </a:r>
            <a:r>
              <a:rPr lang="cs-CZ" dirty="0"/>
              <a:t>, </a:t>
            </a:r>
            <a:r>
              <a:rPr lang="cs-CZ" dirty="0" err="1"/>
              <a:t>uncertain</a:t>
            </a:r>
            <a:r>
              <a:rPr lang="cs-CZ" dirty="0"/>
              <a:t> </a:t>
            </a:r>
            <a:r>
              <a:rPr lang="cs-CZ" dirty="0" err="1"/>
              <a:t>future</a:t>
            </a:r>
            <a:r>
              <a:rPr lang="cs-CZ" dirty="0"/>
              <a:t> </a:t>
            </a:r>
            <a:r>
              <a:rPr lang="cs-CZ" dirty="0" err="1" smtClean="0"/>
              <a:t>events</a:t>
            </a:r>
            <a:r>
              <a:rPr lang="cs-CZ" dirty="0"/>
              <a:t> </a:t>
            </a:r>
            <a:endParaRPr lang="en-US" dirty="0"/>
          </a:p>
          <a:p>
            <a:pPr lvl="1"/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b="1" i="1" dirty="0" err="1"/>
              <a:t>will</a:t>
            </a:r>
            <a:r>
              <a:rPr lang="cs-CZ" dirty="0"/>
              <a:t> </a:t>
            </a:r>
            <a:r>
              <a:rPr lang="cs-CZ" dirty="0" err="1"/>
              <a:t>probably</a:t>
            </a:r>
            <a:r>
              <a:rPr lang="cs-CZ" dirty="0"/>
              <a:t> </a:t>
            </a:r>
            <a:r>
              <a:rPr lang="cs-CZ" b="1" i="1" dirty="0" err="1"/>
              <a:t>come</a:t>
            </a:r>
            <a:r>
              <a:rPr lang="cs-CZ" dirty="0"/>
              <a:t> a bit </a:t>
            </a:r>
            <a:r>
              <a:rPr lang="cs-CZ" dirty="0" err="1"/>
              <a:t>later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 err="1"/>
              <a:t>Maybe</a:t>
            </a:r>
            <a:r>
              <a:rPr lang="cs-CZ" dirty="0"/>
              <a:t>, I </a:t>
            </a:r>
            <a:r>
              <a:rPr lang="cs-CZ" b="1" i="1" dirty="0" err="1"/>
              <a:t>will</a:t>
            </a:r>
            <a:r>
              <a:rPr lang="cs-CZ" b="1" i="1" dirty="0"/>
              <a:t> not </a:t>
            </a:r>
            <a:r>
              <a:rPr lang="cs-CZ" b="1" i="1" dirty="0" err="1"/>
              <a:t>be</a:t>
            </a:r>
            <a:r>
              <a:rPr lang="cs-CZ" b="1" i="1" dirty="0"/>
              <a:t> </a:t>
            </a:r>
            <a:r>
              <a:rPr lang="cs-CZ" b="1" i="1" dirty="0" err="1"/>
              <a:t>able</a:t>
            </a:r>
            <a:r>
              <a:rPr lang="cs-CZ" b="1" i="1" dirty="0"/>
              <a:t> </a:t>
            </a:r>
            <a:r>
              <a:rPr lang="cs-CZ" dirty="0"/>
              <a:t>to go shopping </a:t>
            </a:r>
            <a:r>
              <a:rPr lang="cs-CZ" dirty="0" err="1"/>
              <a:t>tomorrow</a:t>
            </a:r>
            <a:r>
              <a:rPr lang="cs-CZ" dirty="0"/>
              <a:t>.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 </a:t>
            </a:r>
            <a:endParaRPr lang="en-US" dirty="0"/>
          </a:p>
          <a:p>
            <a:r>
              <a:rPr lang="cs-CZ" dirty="0" err="1"/>
              <a:t>personal</a:t>
            </a:r>
            <a:r>
              <a:rPr lang="cs-CZ" dirty="0"/>
              <a:t> </a:t>
            </a:r>
            <a:r>
              <a:rPr lang="cs-CZ" dirty="0" err="1"/>
              <a:t>predictions</a:t>
            </a:r>
            <a:r>
              <a:rPr lang="cs-CZ" dirty="0"/>
              <a:t>, </a:t>
            </a:r>
            <a:r>
              <a:rPr lang="cs-CZ" dirty="0" err="1"/>
              <a:t>usually</a:t>
            </a:r>
            <a:r>
              <a:rPr lang="cs-CZ" dirty="0"/>
              <a:t> </a:t>
            </a:r>
            <a:r>
              <a:rPr lang="cs-CZ" dirty="0" err="1"/>
              <a:t>along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verbs</a:t>
            </a:r>
            <a:r>
              <a:rPr lang="cs-CZ" dirty="0"/>
              <a:t> </a:t>
            </a:r>
            <a:r>
              <a:rPr lang="cs-CZ" dirty="0" err="1"/>
              <a:t>expressing</a:t>
            </a:r>
            <a:r>
              <a:rPr lang="cs-CZ" dirty="0"/>
              <a:t> </a:t>
            </a:r>
            <a:r>
              <a:rPr lang="cs-CZ" dirty="0" err="1"/>
              <a:t>thoughts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belives</a:t>
            </a:r>
            <a:r>
              <a:rPr lang="cs-CZ" dirty="0"/>
              <a:t>, </a:t>
            </a:r>
            <a:r>
              <a:rPr lang="cs-CZ" dirty="0" err="1"/>
              <a:t>e.g</a:t>
            </a:r>
            <a:r>
              <a:rPr lang="cs-CZ" dirty="0"/>
              <a:t>. hope, </a:t>
            </a:r>
            <a:r>
              <a:rPr lang="cs-CZ" dirty="0" err="1"/>
              <a:t>believe</a:t>
            </a:r>
            <a:r>
              <a:rPr lang="cs-CZ" dirty="0"/>
              <a:t>,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sure</a:t>
            </a:r>
            <a:r>
              <a:rPr lang="cs-CZ" dirty="0"/>
              <a:t>, </a:t>
            </a:r>
            <a:r>
              <a:rPr lang="cs-CZ" dirty="0" err="1"/>
              <a:t>think</a:t>
            </a:r>
            <a:r>
              <a:rPr lang="cs-CZ" dirty="0"/>
              <a:t> </a:t>
            </a:r>
            <a:r>
              <a:rPr lang="cs-CZ" dirty="0" err="1"/>
              <a:t>etc</a:t>
            </a:r>
            <a:r>
              <a:rPr lang="cs-CZ" dirty="0" smtClean="0"/>
              <a:t>.</a:t>
            </a:r>
            <a:endParaRPr lang="en-US" dirty="0"/>
          </a:p>
          <a:p>
            <a:pPr lvl="1"/>
            <a:r>
              <a:rPr lang="cs-CZ" dirty="0"/>
              <a:t>I </a:t>
            </a:r>
            <a:r>
              <a:rPr lang="cs-CZ" u="sng" dirty="0"/>
              <a:t>hope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b="1" i="1" dirty="0" err="1"/>
              <a:t>will</a:t>
            </a:r>
            <a:r>
              <a:rPr lang="cs-CZ" b="1" i="1" dirty="0"/>
              <a:t> </a:t>
            </a:r>
            <a:r>
              <a:rPr lang="cs-CZ" b="1" i="1" dirty="0" err="1"/>
              <a:t>like</a:t>
            </a:r>
            <a:r>
              <a:rPr lang="cs-CZ" b="1" i="1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book</a:t>
            </a:r>
            <a:endParaRPr lang="en-US" dirty="0"/>
          </a:p>
          <a:p>
            <a:pPr lvl="1"/>
            <a:r>
              <a:rPr lang="cs-CZ" dirty="0"/>
              <a:t>Tom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u="sng" dirty="0" err="1"/>
              <a:t>sure</a:t>
            </a:r>
            <a:r>
              <a:rPr lang="cs-CZ" dirty="0"/>
              <a:t> he </a:t>
            </a:r>
            <a:r>
              <a:rPr lang="cs-CZ" b="1" i="1" dirty="0" err="1"/>
              <a:t>will</a:t>
            </a:r>
            <a:r>
              <a:rPr lang="cs-CZ" b="1" i="1" dirty="0"/>
              <a:t> </a:t>
            </a:r>
            <a:r>
              <a:rPr lang="cs-CZ" b="1" i="1" dirty="0" err="1"/>
              <a:t>manage</a:t>
            </a:r>
            <a:r>
              <a:rPr lang="cs-CZ" b="1" i="1" dirty="0"/>
              <a:t> </a:t>
            </a:r>
            <a:r>
              <a:rPr lang="cs-CZ" dirty="0"/>
              <a:t>to </a:t>
            </a:r>
            <a:r>
              <a:rPr lang="cs-CZ" dirty="0" err="1"/>
              <a:t>finish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work</a:t>
            </a:r>
            <a:r>
              <a:rPr lang="cs-CZ" dirty="0"/>
              <a:t> in </a:t>
            </a:r>
            <a:r>
              <a:rPr lang="cs-CZ" dirty="0" err="1"/>
              <a:t>time</a:t>
            </a:r>
            <a:r>
              <a:rPr lang="cs-CZ" dirty="0"/>
              <a:t>.</a:t>
            </a:r>
            <a:endParaRPr lang="en-US" dirty="0"/>
          </a:p>
          <a:p>
            <a:endParaRPr lang="en-US" dirty="0"/>
          </a:p>
          <a:p>
            <a:pPr lvl="1"/>
            <a:endParaRPr lang="en-US" dirty="0"/>
          </a:p>
        </p:txBody>
      </p:sp>
      <p:pic>
        <p:nvPicPr>
          <p:cNvPr id="1026" name="Picture 2" descr="C:\Users\kuceroval\AppData\Local\Microsoft\Windows\Temporary Internet Files\Content.IE5\TB37BU0C\MC9001960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928934"/>
            <a:ext cx="1735138" cy="12874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808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 BOING TO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long-term </a:t>
            </a:r>
            <a:r>
              <a:rPr lang="cs-CZ" dirty="0" err="1"/>
              <a:t>plans</a:t>
            </a:r>
            <a:r>
              <a:rPr lang="cs-CZ" dirty="0"/>
              <a:t>, </a:t>
            </a:r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already</a:t>
            </a:r>
            <a:r>
              <a:rPr lang="cs-CZ" dirty="0"/>
              <a:t> </a:t>
            </a:r>
            <a:r>
              <a:rPr lang="cs-CZ" dirty="0" err="1"/>
              <a:t>decided</a:t>
            </a:r>
            <a:r>
              <a:rPr lang="cs-CZ" dirty="0"/>
              <a:t> to do</a:t>
            </a:r>
            <a:endParaRPr lang="en-US" dirty="0"/>
          </a:p>
          <a:p>
            <a:pPr lvl="1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i="1" dirty="0"/>
              <a:t>are </a:t>
            </a:r>
            <a:r>
              <a:rPr lang="cs-CZ" b="1" i="1" dirty="0" err="1"/>
              <a:t>going</a:t>
            </a:r>
            <a:r>
              <a:rPr lang="cs-CZ" b="1" i="1" dirty="0"/>
              <a:t> to </a:t>
            </a:r>
            <a:r>
              <a:rPr lang="cs-CZ" b="1" dirty="0"/>
              <a:t>visit </a:t>
            </a:r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 on </a:t>
            </a:r>
            <a:r>
              <a:rPr lang="cs-CZ" dirty="0" err="1"/>
              <a:t>Saturday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/>
              <a:t>I </a:t>
            </a:r>
            <a:r>
              <a:rPr lang="cs-CZ" b="1" i="1" dirty="0" err="1"/>
              <a:t>am</a:t>
            </a:r>
            <a:r>
              <a:rPr lang="cs-CZ" b="1" i="1" dirty="0"/>
              <a:t> not </a:t>
            </a:r>
            <a:r>
              <a:rPr lang="cs-CZ" b="1" i="1" dirty="0" err="1"/>
              <a:t>going</a:t>
            </a:r>
            <a:r>
              <a:rPr lang="cs-CZ" b="1" i="1" dirty="0"/>
              <a:t> to </a:t>
            </a:r>
            <a:r>
              <a:rPr lang="cs-CZ" b="1" i="1" dirty="0" err="1"/>
              <a:t>travel</a:t>
            </a:r>
            <a:r>
              <a:rPr lang="cs-CZ" b="1" i="1" dirty="0"/>
              <a:t> </a:t>
            </a:r>
            <a:r>
              <a:rPr lang="cs-CZ" dirty="0" err="1"/>
              <a:t>during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summer</a:t>
            </a:r>
            <a:r>
              <a:rPr lang="cs-CZ" dirty="0"/>
              <a:t>.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 </a:t>
            </a:r>
            <a:endParaRPr lang="en-US" dirty="0"/>
          </a:p>
          <a:p>
            <a:r>
              <a:rPr lang="cs-CZ" dirty="0" err="1"/>
              <a:t>predictions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cannot</a:t>
            </a:r>
            <a:r>
              <a:rPr lang="cs-CZ" dirty="0"/>
              <a:t> </a:t>
            </a:r>
            <a:r>
              <a:rPr lang="cs-CZ" dirty="0" err="1"/>
              <a:t>control</a:t>
            </a:r>
            <a:r>
              <a:rPr lang="cs-CZ" dirty="0"/>
              <a:t>, but are </a:t>
            </a:r>
            <a:r>
              <a:rPr lang="cs-CZ" dirty="0" err="1"/>
              <a:t>obvious</a:t>
            </a:r>
            <a:r>
              <a:rPr lang="cs-CZ" dirty="0"/>
              <a:t>; </a:t>
            </a:r>
            <a:r>
              <a:rPr lang="cs-CZ" dirty="0" err="1"/>
              <a:t>e.g</a:t>
            </a:r>
            <a:r>
              <a:rPr lang="cs-CZ" dirty="0"/>
              <a:t>.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</a:t>
            </a:r>
            <a:r>
              <a:rPr lang="cs-CZ" dirty="0" err="1"/>
              <a:t>them</a:t>
            </a:r>
            <a:endParaRPr lang="en-US" dirty="0"/>
          </a:p>
          <a:p>
            <a:pPr lvl="1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building</a:t>
            </a:r>
            <a:r>
              <a:rPr lang="cs-CZ" dirty="0"/>
              <a:t> </a:t>
            </a:r>
            <a:r>
              <a:rPr lang="cs-CZ" b="1" i="1" dirty="0" err="1"/>
              <a:t>is</a:t>
            </a:r>
            <a:r>
              <a:rPr lang="cs-CZ" b="1" i="1" dirty="0"/>
              <a:t> </a:t>
            </a:r>
            <a:r>
              <a:rPr lang="cs-CZ" b="1" i="1" dirty="0" err="1"/>
              <a:t>going</a:t>
            </a:r>
            <a:r>
              <a:rPr lang="cs-CZ" b="1" i="1" dirty="0"/>
              <a:t> to </a:t>
            </a:r>
            <a:r>
              <a:rPr lang="cs-CZ" b="1" i="1" dirty="0" err="1"/>
              <a:t>fall</a:t>
            </a:r>
            <a:r>
              <a:rPr lang="cs-CZ" b="1" i="1" dirty="0"/>
              <a:t> </a:t>
            </a:r>
            <a:r>
              <a:rPr lang="cs-CZ" dirty="0" err="1"/>
              <a:t>down</a:t>
            </a:r>
            <a:r>
              <a:rPr lang="cs-CZ" dirty="0"/>
              <a:t>. (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badly</a:t>
            </a:r>
            <a:r>
              <a:rPr lang="cs-CZ" dirty="0"/>
              <a:t> </a:t>
            </a:r>
            <a:r>
              <a:rPr lang="cs-CZ" dirty="0" err="1"/>
              <a:t>demaged</a:t>
            </a:r>
            <a:r>
              <a:rPr lang="cs-CZ" dirty="0"/>
              <a:t>.)</a:t>
            </a:r>
            <a:endParaRPr lang="en-US" dirty="0"/>
          </a:p>
          <a:p>
            <a:pPr lvl="1"/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b="1" i="1" dirty="0" err="1"/>
              <a:t>is</a:t>
            </a:r>
            <a:r>
              <a:rPr lang="cs-CZ" b="1" i="1" dirty="0"/>
              <a:t> </a:t>
            </a:r>
            <a:r>
              <a:rPr lang="cs-CZ" b="1" i="1" dirty="0" err="1"/>
              <a:t>going</a:t>
            </a:r>
            <a:r>
              <a:rPr lang="cs-CZ" b="1" i="1" dirty="0"/>
              <a:t> to </a:t>
            </a:r>
            <a:r>
              <a:rPr lang="cs-CZ" b="1" i="1" dirty="0" err="1"/>
              <a:t>rain</a:t>
            </a:r>
            <a:r>
              <a:rPr lang="cs-CZ" dirty="0"/>
              <a:t>. (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heavy</a:t>
            </a:r>
            <a:r>
              <a:rPr lang="cs-CZ" dirty="0"/>
              <a:t> </a:t>
            </a:r>
            <a:r>
              <a:rPr lang="cs-CZ" dirty="0" err="1"/>
              <a:t>clouds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sky</a:t>
            </a:r>
            <a:r>
              <a:rPr lang="cs-CZ" dirty="0"/>
              <a:t>.)</a:t>
            </a:r>
            <a:endParaRPr lang="en-US" dirty="0"/>
          </a:p>
          <a:p>
            <a:endParaRPr lang="en-US" dirty="0"/>
          </a:p>
        </p:txBody>
      </p:sp>
      <p:pic>
        <p:nvPicPr>
          <p:cNvPr id="2050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5143512"/>
            <a:ext cx="1274786" cy="13420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0481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PRESENT CONTINUOUS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arranged</a:t>
            </a:r>
            <a:r>
              <a:rPr lang="cs-CZ" dirty="0"/>
              <a:t>, </a:t>
            </a:r>
            <a:r>
              <a:rPr lang="cs-CZ" dirty="0" err="1"/>
              <a:t>fully</a:t>
            </a:r>
            <a:r>
              <a:rPr lang="cs-CZ" dirty="0"/>
              <a:t> </a:t>
            </a:r>
            <a:r>
              <a:rPr lang="cs-CZ" dirty="0" err="1"/>
              <a:t>planned</a:t>
            </a:r>
            <a:r>
              <a:rPr lang="cs-CZ" dirty="0"/>
              <a:t> </a:t>
            </a:r>
            <a:r>
              <a:rPr lang="cs-CZ" dirty="0" err="1"/>
              <a:t>future</a:t>
            </a:r>
            <a:r>
              <a:rPr lang="cs-CZ" dirty="0"/>
              <a:t> </a:t>
            </a:r>
            <a:r>
              <a:rPr lang="cs-CZ" dirty="0" err="1" smtClean="0"/>
              <a:t>events</a:t>
            </a:r>
            <a:r>
              <a:rPr lang="cs-CZ" dirty="0"/>
              <a:t> </a:t>
            </a:r>
            <a:r>
              <a:rPr lang="cs-CZ" dirty="0" err="1" smtClean="0"/>
              <a:t>diary</a:t>
            </a:r>
            <a:r>
              <a:rPr lang="cs-CZ" dirty="0" smtClean="0"/>
              <a:t> </a:t>
            </a:r>
            <a:r>
              <a:rPr lang="cs-CZ" dirty="0" err="1"/>
              <a:t>based</a:t>
            </a:r>
            <a:r>
              <a:rPr lang="cs-CZ" dirty="0"/>
              <a:t> </a:t>
            </a:r>
            <a:r>
              <a:rPr lang="cs-CZ" dirty="0" err="1"/>
              <a:t>plans</a:t>
            </a:r>
            <a:endParaRPr lang="en-US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usually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details</a:t>
            </a:r>
            <a:r>
              <a:rPr lang="cs-CZ" dirty="0"/>
              <a:t> (</a:t>
            </a:r>
            <a:r>
              <a:rPr lang="cs-CZ" dirty="0" err="1"/>
              <a:t>time</a:t>
            </a:r>
            <a:r>
              <a:rPr lang="cs-CZ" dirty="0"/>
              <a:t>, place, </a:t>
            </a:r>
            <a:r>
              <a:rPr lang="cs-CZ" dirty="0" err="1"/>
              <a:t>etc</a:t>
            </a:r>
            <a:r>
              <a:rPr lang="cs-CZ" dirty="0"/>
              <a:t>.)</a:t>
            </a:r>
            <a:endParaRPr lang="en-US" dirty="0"/>
          </a:p>
          <a:p>
            <a:pPr marL="274320" lvl="1" indent="0">
              <a:buNone/>
            </a:pPr>
            <a:r>
              <a:rPr lang="cs-CZ" dirty="0"/>
              <a:t> </a:t>
            </a:r>
            <a:endParaRPr lang="en-US" dirty="0"/>
          </a:p>
          <a:p>
            <a:pPr lvl="1"/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 </a:t>
            </a:r>
            <a:r>
              <a:rPr lang="cs-CZ" b="1" i="1" dirty="0"/>
              <a:t>are </a:t>
            </a:r>
            <a:r>
              <a:rPr lang="cs-CZ" b="1" i="1" dirty="0" err="1"/>
              <a:t>vising</a:t>
            </a:r>
            <a:r>
              <a:rPr lang="cs-CZ" b="1" i="1" dirty="0"/>
              <a:t> </a:t>
            </a:r>
            <a:r>
              <a:rPr lang="cs-CZ" dirty="0" err="1"/>
              <a:t>us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weekend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/>
              <a:t>I </a:t>
            </a:r>
            <a:r>
              <a:rPr lang="cs-CZ" b="1" i="1" dirty="0" err="1"/>
              <a:t>am</a:t>
            </a:r>
            <a:r>
              <a:rPr lang="cs-CZ" b="1" i="1" dirty="0"/>
              <a:t> </a:t>
            </a:r>
            <a:r>
              <a:rPr lang="cs-CZ" b="1" i="1" dirty="0" err="1"/>
              <a:t>seeing</a:t>
            </a:r>
            <a:r>
              <a:rPr lang="cs-CZ" b="1" i="1" dirty="0"/>
              <a:t> </a:t>
            </a:r>
            <a:r>
              <a:rPr lang="cs-CZ" dirty="0"/>
              <a:t>my </a:t>
            </a:r>
            <a:r>
              <a:rPr lang="cs-CZ" dirty="0" err="1"/>
              <a:t>dentist</a:t>
            </a:r>
            <a:r>
              <a:rPr lang="cs-CZ" dirty="0"/>
              <a:t> on </a:t>
            </a:r>
            <a:r>
              <a:rPr lang="cs-CZ" dirty="0" err="1"/>
              <a:t>Wednesday</a:t>
            </a:r>
            <a:r>
              <a:rPr lang="cs-CZ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C:\Users\kuceroval\AppData\Local\Microsoft\Windows\Temporary Internet Files\Content.IE5\TB37BU0C\MC9003590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6638" y="4065588"/>
            <a:ext cx="1731962" cy="1820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6672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PRESENT SIMPLE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timetable</a:t>
            </a:r>
            <a:r>
              <a:rPr lang="cs-CZ" dirty="0"/>
              <a:t> </a:t>
            </a:r>
            <a:r>
              <a:rPr lang="cs-CZ" dirty="0" err="1"/>
              <a:t>events</a:t>
            </a:r>
            <a:r>
              <a:rPr lang="cs-CZ" dirty="0"/>
              <a:t>, </a:t>
            </a:r>
            <a:r>
              <a:rPr lang="cs-CZ" dirty="0" err="1"/>
              <a:t>regular</a:t>
            </a:r>
            <a:r>
              <a:rPr lang="cs-CZ" dirty="0"/>
              <a:t> </a:t>
            </a:r>
            <a:r>
              <a:rPr lang="cs-CZ" dirty="0" err="1"/>
              <a:t>schedule</a:t>
            </a:r>
            <a:endParaRPr lang="en-US" dirty="0"/>
          </a:p>
          <a:p>
            <a:pPr lvl="1"/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b="1" i="1" dirty="0" err="1"/>
              <a:t>does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train</a:t>
            </a:r>
            <a:r>
              <a:rPr lang="cs-CZ" dirty="0"/>
              <a:t> </a:t>
            </a:r>
            <a:r>
              <a:rPr lang="cs-CZ" b="1" i="1" dirty="0" err="1"/>
              <a:t>leave</a:t>
            </a:r>
            <a:r>
              <a:rPr lang="cs-CZ" dirty="0"/>
              <a:t>?</a:t>
            </a:r>
            <a:endParaRPr lang="en-US" dirty="0"/>
          </a:p>
          <a:p>
            <a:pPr lvl="1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shop</a:t>
            </a:r>
            <a:r>
              <a:rPr lang="cs-CZ" dirty="0"/>
              <a:t> </a:t>
            </a:r>
            <a:r>
              <a:rPr lang="cs-CZ" b="1" i="1" dirty="0" err="1"/>
              <a:t>opens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7.30.</a:t>
            </a:r>
            <a:endParaRPr lang="en-US" dirty="0"/>
          </a:p>
          <a:p>
            <a:pPr lvl="2"/>
            <a:r>
              <a:rPr lang="cs-CZ" i="1" dirty="0"/>
              <a:t>x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/>
              <a:t>shop</a:t>
            </a:r>
            <a:r>
              <a:rPr lang="cs-CZ" i="1" dirty="0"/>
              <a:t> </a:t>
            </a:r>
            <a:r>
              <a:rPr lang="cs-CZ" i="1" dirty="0" err="1"/>
              <a:t>is</a:t>
            </a:r>
            <a:r>
              <a:rPr lang="cs-CZ" i="1" dirty="0"/>
              <a:t> </a:t>
            </a:r>
            <a:r>
              <a:rPr lang="cs-CZ" i="1" dirty="0" err="1"/>
              <a:t>opening</a:t>
            </a:r>
            <a:r>
              <a:rPr lang="cs-CZ" i="1" dirty="0"/>
              <a:t> </a:t>
            </a:r>
            <a:r>
              <a:rPr lang="cs-CZ" i="1" dirty="0" err="1"/>
              <a:t>at</a:t>
            </a:r>
            <a:r>
              <a:rPr lang="cs-CZ" i="1" dirty="0"/>
              <a:t> 7.30. (</a:t>
            </a:r>
            <a:r>
              <a:rPr lang="cs-CZ" i="1" dirty="0" err="1"/>
              <a:t>One</a:t>
            </a:r>
            <a:r>
              <a:rPr lang="cs-CZ" i="1" dirty="0"/>
              <a:t> </a:t>
            </a:r>
            <a:r>
              <a:rPr lang="cs-CZ" i="1" dirty="0" err="1"/>
              <a:t>time</a:t>
            </a:r>
            <a:r>
              <a:rPr lang="cs-CZ" i="1" dirty="0"/>
              <a:t> </a:t>
            </a:r>
            <a:r>
              <a:rPr lang="cs-CZ" i="1" dirty="0" err="1"/>
              <a:t>arranged</a:t>
            </a:r>
            <a:r>
              <a:rPr lang="cs-CZ" i="1" dirty="0"/>
              <a:t> </a:t>
            </a:r>
            <a:r>
              <a:rPr lang="cs-CZ" i="1" dirty="0" err="1"/>
              <a:t>occasion</a:t>
            </a:r>
            <a:r>
              <a:rPr lang="cs-CZ" i="1" dirty="0"/>
              <a:t> </a:t>
            </a:r>
            <a:r>
              <a:rPr lang="cs-CZ" i="1" dirty="0" err="1"/>
              <a:t>vs</a:t>
            </a:r>
            <a:r>
              <a:rPr lang="cs-CZ" i="1" dirty="0"/>
              <a:t> </a:t>
            </a:r>
            <a:r>
              <a:rPr lang="cs-CZ" i="1" dirty="0" err="1"/>
              <a:t>regular</a:t>
            </a:r>
            <a:r>
              <a:rPr lang="cs-CZ" i="1" dirty="0"/>
              <a:t> </a:t>
            </a:r>
            <a:r>
              <a:rPr lang="cs-CZ" i="1" dirty="0" err="1"/>
              <a:t>one</a:t>
            </a:r>
            <a:r>
              <a:rPr lang="cs-CZ" i="1" dirty="0"/>
              <a:t>)</a:t>
            </a:r>
            <a:endParaRPr lang="en-US" i="1" dirty="0"/>
          </a:p>
          <a:p>
            <a:pPr marL="0" indent="0">
              <a:buNone/>
            </a:pPr>
            <a:endParaRPr lang="en-US" dirty="0"/>
          </a:p>
          <a:p>
            <a:r>
              <a:rPr lang="cs-CZ" dirty="0"/>
              <a:t>to express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future</a:t>
            </a:r>
            <a:r>
              <a:rPr lang="cs-CZ" dirty="0"/>
              <a:t> in </a:t>
            </a:r>
            <a:r>
              <a:rPr lang="cs-CZ" dirty="0" err="1"/>
              <a:t>time</a:t>
            </a:r>
            <a:r>
              <a:rPr lang="cs-CZ" dirty="0"/>
              <a:t>/</a:t>
            </a:r>
            <a:r>
              <a:rPr lang="cs-CZ" dirty="0" err="1"/>
              <a:t>conditional</a:t>
            </a:r>
            <a:r>
              <a:rPr lang="cs-CZ" dirty="0"/>
              <a:t> </a:t>
            </a:r>
            <a:r>
              <a:rPr lang="cs-CZ" dirty="0" err="1"/>
              <a:t>clauses</a:t>
            </a:r>
            <a:r>
              <a:rPr lang="cs-CZ" dirty="0"/>
              <a:t>; </a:t>
            </a:r>
            <a:r>
              <a:rPr lang="cs-CZ" dirty="0" err="1"/>
              <a:t>after</a:t>
            </a:r>
            <a:r>
              <a:rPr lang="cs-CZ" dirty="0"/>
              <a:t> </a:t>
            </a:r>
            <a:r>
              <a:rPr lang="cs-CZ" dirty="0" err="1"/>
              <a:t>if</a:t>
            </a:r>
            <a:r>
              <a:rPr lang="cs-CZ" dirty="0"/>
              <a:t>, </a:t>
            </a:r>
            <a:r>
              <a:rPr lang="cs-CZ" dirty="0" err="1"/>
              <a:t>when</a:t>
            </a:r>
            <a:r>
              <a:rPr lang="cs-CZ" dirty="0"/>
              <a:t> as </a:t>
            </a:r>
            <a:r>
              <a:rPr lang="cs-CZ" dirty="0" err="1"/>
              <a:t>soon</a:t>
            </a:r>
            <a:r>
              <a:rPr lang="cs-CZ" dirty="0"/>
              <a:t> as, </a:t>
            </a:r>
            <a:r>
              <a:rPr lang="cs-CZ" dirty="0" err="1"/>
              <a:t>until</a:t>
            </a:r>
            <a:r>
              <a:rPr lang="cs-CZ" dirty="0"/>
              <a:t> </a:t>
            </a:r>
            <a:r>
              <a:rPr lang="cs-CZ" dirty="0" err="1"/>
              <a:t>etc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text </a:t>
            </a:r>
            <a:r>
              <a:rPr lang="cs-CZ" dirty="0" err="1"/>
              <a:t>you</a:t>
            </a:r>
            <a:r>
              <a:rPr lang="cs-CZ" dirty="0"/>
              <a:t> as </a:t>
            </a:r>
            <a:r>
              <a:rPr lang="cs-CZ" dirty="0" err="1"/>
              <a:t>soon</a:t>
            </a:r>
            <a:r>
              <a:rPr lang="cs-CZ" dirty="0"/>
              <a:t> as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b="1" i="1" dirty="0" err="1"/>
              <a:t>arrive</a:t>
            </a:r>
            <a:r>
              <a:rPr lang="cs-CZ" dirty="0"/>
              <a:t>.</a:t>
            </a:r>
            <a:endParaRPr lang="en-US" dirty="0"/>
          </a:p>
          <a:p>
            <a:pPr lvl="1"/>
            <a:r>
              <a:rPr lang="cs-CZ" dirty="0" err="1"/>
              <a:t>When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match</a:t>
            </a:r>
            <a:r>
              <a:rPr lang="cs-CZ" dirty="0"/>
              <a:t> </a:t>
            </a:r>
            <a:r>
              <a:rPr lang="cs-CZ" b="1" i="1" dirty="0" err="1"/>
              <a:t>starts</a:t>
            </a:r>
            <a:r>
              <a:rPr lang="cs-CZ" dirty="0"/>
              <a:t>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!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88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Excercise</a:t>
            </a:r>
            <a:r>
              <a:rPr lang="cs-CZ" dirty="0" smtClean="0"/>
              <a:t> n°1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Make a </a:t>
            </a:r>
            <a:r>
              <a:rPr lang="cs-CZ" dirty="0" err="1" smtClean="0"/>
              <a:t>few</a:t>
            </a:r>
            <a:r>
              <a:rPr lang="cs-CZ" dirty="0" smtClean="0"/>
              <a:t> notes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diary</a:t>
            </a:r>
            <a:r>
              <a:rPr lang="cs-CZ" dirty="0" smtClean="0"/>
              <a:t> (</a:t>
            </a:r>
            <a:r>
              <a:rPr lang="cs-CZ" dirty="0" err="1" smtClean="0"/>
              <a:t>Monday</a:t>
            </a:r>
            <a:r>
              <a:rPr lang="cs-CZ" dirty="0" smtClean="0"/>
              <a:t> to </a:t>
            </a:r>
            <a:r>
              <a:rPr lang="cs-CZ" dirty="0" err="1" smtClean="0"/>
              <a:t>Sunday</a:t>
            </a:r>
            <a:r>
              <a:rPr lang="cs-CZ" dirty="0" smtClean="0"/>
              <a:t>).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:</a:t>
            </a:r>
          </a:p>
          <a:p>
            <a:r>
              <a:rPr lang="cs-CZ" dirty="0" smtClean="0"/>
              <a:t>2 </a:t>
            </a:r>
            <a:r>
              <a:rPr lang="cs-CZ" dirty="0" err="1" smtClean="0"/>
              <a:t>arranged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 </a:t>
            </a:r>
          </a:p>
          <a:p>
            <a:r>
              <a:rPr lang="cs-CZ" dirty="0" smtClean="0"/>
              <a:t>3 </a:t>
            </a:r>
            <a:r>
              <a:rPr lang="cs-CZ" dirty="0" err="1" smtClean="0"/>
              <a:t>plans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activities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hope to </a:t>
            </a:r>
            <a:r>
              <a:rPr lang="cs-CZ" dirty="0" err="1" smtClean="0"/>
              <a:t>join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arrange</a:t>
            </a:r>
            <a:r>
              <a:rPr lang="cs-CZ" dirty="0" smtClean="0"/>
              <a:t> a meeting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friends</a:t>
            </a:r>
            <a:r>
              <a:rPr lang="cs-CZ" dirty="0" smtClean="0"/>
              <a:t>. </a:t>
            </a:r>
            <a:r>
              <a:rPr lang="cs-CZ" dirty="0" err="1" smtClean="0"/>
              <a:t>Discuss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diary</a:t>
            </a:r>
            <a:r>
              <a:rPr lang="cs-CZ" dirty="0" smtClean="0"/>
              <a:t> notes and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3" name="Picture 3" descr="C:\Users\kuceroval\AppData\Local\Microsoft\Windows\Temporary Internet Files\Content.IE5\TB37BU0C\MC9002943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2643188"/>
            <a:ext cx="2539994" cy="20876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317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r>
              <a:rPr lang="cs-CZ" dirty="0" smtClean="0"/>
              <a:t> n°2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Fill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gaps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most </a:t>
            </a:r>
            <a:r>
              <a:rPr lang="cs-CZ" b="1" dirty="0" err="1" smtClean="0"/>
              <a:t>siutable</a:t>
            </a:r>
            <a:r>
              <a:rPr lang="cs-CZ" b="1" dirty="0" smtClean="0"/>
              <a:t> </a:t>
            </a:r>
            <a:r>
              <a:rPr lang="cs-CZ" b="1" dirty="0" err="1" smtClean="0"/>
              <a:t>future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Why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turning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TV on?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. (I/</a:t>
            </a:r>
            <a:r>
              <a:rPr lang="cs-CZ" dirty="0" err="1" smtClean="0"/>
              <a:t>watch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Oh</a:t>
            </a:r>
            <a:r>
              <a:rPr lang="cs-CZ" dirty="0" smtClean="0"/>
              <a:t> no! </a:t>
            </a:r>
            <a:r>
              <a:rPr lang="cs-CZ" dirty="0" err="1" smtClean="0"/>
              <a:t>Ihave</a:t>
            </a:r>
            <a:r>
              <a:rPr lang="cs-CZ" dirty="0" smtClean="0"/>
              <a:t> no </a:t>
            </a:r>
            <a:r>
              <a:rPr lang="cs-CZ" dirty="0" err="1" smtClean="0"/>
              <a:t>money</a:t>
            </a:r>
            <a:r>
              <a:rPr lang="cs-CZ" dirty="0" smtClean="0"/>
              <a:t> on </a:t>
            </a:r>
            <a:r>
              <a:rPr lang="cs-CZ" dirty="0" err="1" smtClean="0"/>
              <a:t>me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err="1" smtClean="0"/>
              <a:t>Don‘t</a:t>
            </a:r>
            <a:r>
              <a:rPr lang="cs-CZ" dirty="0" smtClean="0"/>
              <a:t> </a:t>
            </a:r>
            <a:r>
              <a:rPr lang="cs-CZ" dirty="0" err="1" smtClean="0"/>
              <a:t>worry</a:t>
            </a:r>
            <a:r>
              <a:rPr lang="cs-CZ" dirty="0" smtClean="0"/>
              <a:t>.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lend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. (I/</a:t>
            </a:r>
            <a:r>
              <a:rPr lang="cs-CZ" dirty="0" err="1" smtClean="0"/>
              <a:t>lend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decidedto</a:t>
            </a:r>
            <a:r>
              <a:rPr lang="cs-CZ" dirty="0" smtClean="0"/>
              <a:t> </a:t>
            </a:r>
            <a:r>
              <a:rPr lang="cs-CZ" dirty="0" err="1" smtClean="0"/>
              <a:t>repaint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Really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paint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paint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arranged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Saturday</a:t>
            </a:r>
            <a:r>
              <a:rPr lang="cs-CZ" dirty="0"/>
              <a:t>.</a:t>
            </a:r>
            <a:r>
              <a:rPr lang="cs-CZ" dirty="0" smtClean="0"/>
              <a:t> (</a:t>
            </a:r>
            <a:r>
              <a:rPr lang="cs-CZ" dirty="0" err="1" smtClean="0"/>
              <a:t>we</a:t>
            </a:r>
            <a:r>
              <a:rPr lang="cs-CZ" dirty="0" smtClean="0"/>
              <a:t>/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sandwich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 (I/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2516769"/>
            <a:ext cx="2232248" cy="33616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2195736" y="3429000"/>
            <a:ext cx="1080120" cy="347671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2915816" y="4365104"/>
            <a:ext cx="2592288" cy="360039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Zaoblený obdélník 6"/>
          <p:cNvSpPr/>
          <p:nvPr/>
        </p:nvSpPr>
        <p:spPr>
          <a:xfrm>
            <a:off x="2159732" y="5301208"/>
            <a:ext cx="1764196" cy="33616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Zaoblený obdélník 7"/>
          <p:cNvSpPr/>
          <p:nvPr/>
        </p:nvSpPr>
        <p:spPr>
          <a:xfrm>
            <a:off x="510266" y="6165304"/>
            <a:ext cx="1289426" cy="33616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59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prezentaci byly použity obrázky z galerie Microsoft </a:t>
            </a:r>
            <a:r>
              <a:rPr lang="cs-CZ" dirty="0" err="1"/>
              <a:t>office</a:t>
            </a:r>
            <a:r>
              <a:rPr lang="cs-CZ" dirty="0"/>
              <a:t>, včetně webu Office.com.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42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1496</TotalTime>
  <Words>552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Century Schoolbook</vt:lpstr>
      <vt:lpstr>Tw Cen MT</vt:lpstr>
      <vt:lpstr>Došky</vt:lpstr>
      <vt:lpstr>FUTURE TENSES</vt:lpstr>
      <vt:lpstr>Prezentace aplikace PowerPoint</vt:lpstr>
      <vt:lpstr>Anotace</vt:lpstr>
      <vt:lpstr>FUTURE TENSES</vt:lpstr>
      <vt:lpstr>WILL</vt:lpstr>
      <vt:lpstr>BE BOING TO</vt:lpstr>
      <vt:lpstr>PRESENT CONTINUOUS</vt:lpstr>
      <vt:lpstr>PRESENT SIMPLE</vt:lpstr>
      <vt:lpstr>Excercise n°1</vt:lpstr>
      <vt:lpstr>Exercise n°2</vt:lpstr>
      <vt:lpstr>Zdroje obrázků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TENSES</dc:title>
  <dc:creator>Lucka</dc:creator>
  <cp:lastModifiedBy>kuceroval</cp:lastModifiedBy>
  <cp:revision>12</cp:revision>
  <dcterms:created xsi:type="dcterms:W3CDTF">2014-03-05T15:02:04Z</dcterms:created>
  <dcterms:modified xsi:type="dcterms:W3CDTF">2014-04-22T10:59:41Z</dcterms:modified>
</cp:coreProperties>
</file>