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721" y="908720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690336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 smtClean="0"/>
          </a:p>
          <a:p>
            <a:pPr algn="ctr"/>
            <a:endParaRPr lang="cs-CZ" b="1" dirty="0"/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INOVACE_01_DESÍTKA A JEDNOTKY</a:t>
            </a:r>
          </a:p>
          <a:p>
            <a:pPr algn="ctr"/>
            <a:endParaRPr lang="cs-CZ" b="1" dirty="0"/>
          </a:p>
          <a:p>
            <a:pPr algn="ctr"/>
            <a:endParaRPr lang="cs-CZ" b="1" dirty="0" smtClean="0"/>
          </a:p>
          <a:p>
            <a:pPr algn="ctr"/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6237312"/>
            <a:ext cx="33123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Vytvořila: Ladislava Vítková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75941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0809"/>
            <a:ext cx="7772400" cy="93610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edna  desítka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2711" y="4365104"/>
            <a:ext cx="6400800" cy="648072"/>
          </a:xfrm>
        </p:spPr>
        <p:txBody>
          <a:bodyPr/>
          <a:lstStyle/>
          <a:p>
            <a:r>
              <a:rPr lang="cs-CZ" dirty="0" smtClean="0"/>
              <a:t>čtyři  jednotky</a:t>
            </a:r>
            <a:endParaRPr lang="cs-CZ" dirty="0"/>
          </a:p>
        </p:txBody>
      </p:sp>
      <p:sp>
        <p:nvSpPr>
          <p:cNvPr id="5" name="Litebulb"/>
          <p:cNvSpPr>
            <a:spLocks noEditPoints="1" noChangeArrowheads="1"/>
          </p:cNvSpPr>
          <p:nvPr/>
        </p:nvSpPr>
        <p:spPr bwMode="auto">
          <a:xfrm>
            <a:off x="323527" y="260647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" name="Litebulb"/>
          <p:cNvSpPr>
            <a:spLocks noEditPoints="1" noChangeArrowheads="1"/>
          </p:cNvSpPr>
          <p:nvPr/>
        </p:nvSpPr>
        <p:spPr bwMode="auto">
          <a:xfrm>
            <a:off x="1115616" y="274584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6" name="Litebulb"/>
          <p:cNvSpPr>
            <a:spLocks noEditPoints="1" noChangeArrowheads="1"/>
          </p:cNvSpPr>
          <p:nvPr/>
        </p:nvSpPr>
        <p:spPr bwMode="auto">
          <a:xfrm>
            <a:off x="1907705" y="288521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7" name="Litebulb"/>
          <p:cNvSpPr>
            <a:spLocks noEditPoints="1" noChangeArrowheads="1"/>
          </p:cNvSpPr>
          <p:nvPr/>
        </p:nvSpPr>
        <p:spPr bwMode="auto">
          <a:xfrm>
            <a:off x="2711472" y="297553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" name="Litebulb"/>
          <p:cNvSpPr>
            <a:spLocks noEditPoints="1" noChangeArrowheads="1"/>
          </p:cNvSpPr>
          <p:nvPr/>
        </p:nvSpPr>
        <p:spPr bwMode="auto">
          <a:xfrm>
            <a:off x="3491883" y="316395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9" name="Litebulb"/>
          <p:cNvSpPr>
            <a:spLocks noEditPoints="1" noChangeArrowheads="1"/>
          </p:cNvSpPr>
          <p:nvPr/>
        </p:nvSpPr>
        <p:spPr bwMode="auto">
          <a:xfrm>
            <a:off x="4283972" y="330332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Litebulb"/>
          <p:cNvSpPr>
            <a:spLocks noEditPoints="1" noChangeArrowheads="1"/>
          </p:cNvSpPr>
          <p:nvPr/>
        </p:nvSpPr>
        <p:spPr bwMode="auto">
          <a:xfrm>
            <a:off x="5076061" y="344269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" name="Litebulb"/>
          <p:cNvSpPr>
            <a:spLocks noEditPoints="1" noChangeArrowheads="1"/>
          </p:cNvSpPr>
          <p:nvPr/>
        </p:nvSpPr>
        <p:spPr bwMode="auto">
          <a:xfrm>
            <a:off x="5868150" y="358206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2" name="Litebulb"/>
          <p:cNvSpPr>
            <a:spLocks noEditPoints="1" noChangeArrowheads="1"/>
          </p:cNvSpPr>
          <p:nvPr/>
        </p:nvSpPr>
        <p:spPr bwMode="auto">
          <a:xfrm>
            <a:off x="6660239" y="372143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" name="Litebulb"/>
          <p:cNvSpPr>
            <a:spLocks noEditPoints="1" noChangeArrowheads="1"/>
          </p:cNvSpPr>
          <p:nvPr/>
        </p:nvSpPr>
        <p:spPr bwMode="auto">
          <a:xfrm>
            <a:off x="7452328" y="358206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000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8" name="Litebulb"/>
          <p:cNvSpPr>
            <a:spLocks noEditPoints="1" noChangeArrowheads="1"/>
          </p:cNvSpPr>
          <p:nvPr/>
        </p:nvSpPr>
        <p:spPr bwMode="auto">
          <a:xfrm>
            <a:off x="3048567" y="3150677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00B0F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9" name="Litebulb"/>
          <p:cNvSpPr>
            <a:spLocks noEditPoints="1" noChangeArrowheads="1"/>
          </p:cNvSpPr>
          <p:nvPr/>
        </p:nvSpPr>
        <p:spPr bwMode="auto">
          <a:xfrm>
            <a:off x="3995936" y="3152038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00B0F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0" name="Litebulb"/>
          <p:cNvSpPr>
            <a:spLocks noEditPoints="1" noChangeArrowheads="1"/>
          </p:cNvSpPr>
          <p:nvPr/>
        </p:nvSpPr>
        <p:spPr bwMode="auto">
          <a:xfrm>
            <a:off x="4958163" y="3170004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00B0F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" name="Litebulb"/>
          <p:cNvSpPr>
            <a:spLocks noEditPoints="1" noChangeArrowheads="1"/>
          </p:cNvSpPr>
          <p:nvPr/>
        </p:nvSpPr>
        <p:spPr bwMode="auto">
          <a:xfrm>
            <a:off x="5909811" y="3174178"/>
            <a:ext cx="674191" cy="101366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00B0F0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491883" y="5301208"/>
            <a:ext cx="3168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10 </a:t>
            </a:r>
            <a:r>
              <a:rPr lang="cs-CZ" sz="3600" dirty="0" smtClean="0"/>
              <a:t>+ </a:t>
            </a:r>
            <a:r>
              <a:rPr lang="cs-CZ" sz="3600" dirty="0" smtClean="0">
                <a:solidFill>
                  <a:srgbClr val="00B0F0"/>
                </a:solidFill>
              </a:rPr>
              <a:t>4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1</a:t>
            </a:r>
            <a:r>
              <a:rPr lang="cs-CZ" sz="3600" dirty="0" smtClean="0">
                <a:solidFill>
                  <a:srgbClr val="00B0F0"/>
                </a:solidFill>
              </a:rPr>
              <a:t>4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60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8" grpId="0" animBg="1"/>
      <p:bldP spid="49" grpId="0" animBg="1"/>
      <p:bldP spid="50" grpId="0" animBg="1"/>
      <p:bldP spid="51" grpId="0" animBg="1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492991" y="1556792"/>
            <a:ext cx="2672604" cy="247050"/>
            <a:chOff x="323528" y="332656"/>
            <a:chExt cx="2672604" cy="247050"/>
          </a:xfrm>
        </p:grpSpPr>
        <p:pic>
          <p:nvPicPr>
            <p:cNvPr id="205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7" name="Skupina 26"/>
          <p:cNvGrpSpPr/>
          <p:nvPr/>
        </p:nvGrpSpPr>
        <p:grpSpPr>
          <a:xfrm>
            <a:off x="475928" y="481118"/>
            <a:ext cx="2672604" cy="247050"/>
            <a:chOff x="323528" y="332656"/>
            <a:chExt cx="2672604" cy="247050"/>
          </a:xfrm>
        </p:grpSpPr>
        <p:pic>
          <p:nvPicPr>
            <p:cNvPr id="2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6" name="TextovéPole 25"/>
          <p:cNvSpPr txBox="1"/>
          <p:nvPr/>
        </p:nvSpPr>
        <p:spPr>
          <a:xfrm>
            <a:off x="6533938" y="368558"/>
            <a:ext cx="2437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     10  </a:t>
            </a:r>
            <a:r>
              <a:rPr lang="cs-CZ" sz="2400" b="1" dirty="0" smtClean="0">
                <a:solidFill>
                  <a:prstClr val="black"/>
                </a:solidFill>
              </a:rPr>
              <a:t>+  </a:t>
            </a:r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r>
              <a:rPr lang="cs-CZ" sz="2400" b="1" dirty="0" smtClean="0">
                <a:solidFill>
                  <a:prstClr val="black"/>
                </a:solidFill>
              </a:rPr>
              <a:t>  =  </a:t>
            </a:r>
            <a:r>
              <a:rPr lang="cs-CZ" sz="2400" b="1" dirty="0" smtClean="0">
                <a:solidFill>
                  <a:srgbClr val="002060"/>
                </a:solidFill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prstClr val="black"/>
              </a:solidFill>
            </a:endParaRPr>
          </a:p>
        </p:txBody>
      </p:sp>
      <p:grpSp>
        <p:nvGrpSpPr>
          <p:cNvPr id="52" name="Skupina 51"/>
          <p:cNvGrpSpPr/>
          <p:nvPr/>
        </p:nvGrpSpPr>
        <p:grpSpPr>
          <a:xfrm>
            <a:off x="510054" y="2155522"/>
            <a:ext cx="2672604" cy="247050"/>
            <a:chOff x="323528" y="332656"/>
            <a:chExt cx="2672604" cy="247050"/>
          </a:xfrm>
        </p:grpSpPr>
        <p:pic>
          <p:nvPicPr>
            <p:cNvPr id="5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8" name="Skupina 117"/>
          <p:cNvGrpSpPr/>
          <p:nvPr/>
        </p:nvGrpSpPr>
        <p:grpSpPr>
          <a:xfrm>
            <a:off x="492991" y="2765012"/>
            <a:ext cx="2672604" cy="247050"/>
            <a:chOff x="323528" y="332656"/>
            <a:chExt cx="2672604" cy="247050"/>
          </a:xfrm>
        </p:grpSpPr>
        <p:pic>
          <p:nvPicPr>
            <p:cNvPr id="11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5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9" name="Skupina 128"/>
          <p:cNvGrpSpPr/>
          <p:nvPr/>
        </p:nvGrpSpPr>
        <p:grpSpPr>
          <a:xfrm>
            <a:off x="475928" y="3374502"/>
            <a:ext cx="2672604" cy="247050"/>
            <a:chOff x="323528" y="332656"/>
            <a:chExt cx="2672604" cy="247050"/>
          </a:xfrm>
        </p:grpSpPr>
        <p:pic>
          <p:nvPicPr>
            <p:cNvPr id="13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5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0" name="Skupina 139"/>
          <p:cNvGrpSpPr/>
          <p:nvPr/>
        </p:nvGrpSpPr>
        <p:grpSpPr>
          <a:xfrm>
            <a:off x="458865" y="3920194"/>
            <a:ext cx="2672604" cy="247050"/>
            <a:chOff x="323528" y="332656"/>
            <a:chExt cx="2672604" cy="247050"/>
          </a:xfrm>
        </p:grpSpPr>
        <p:pic>
          <p:nvPicPr>
            <p:cNvPr id="14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5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1" name="Skupina 150"/>
          <p:cNvGrpSpPr/>
          <p:nvPr/>
        </p:nvGrpSpPr>
        <p:grpSpPr>
          <a:xfrm>
            <a:off x="441802" y="4529684"/>
            <a:ext cx="2672604" cy="247050"/>
            <a:chOff x="323528" y="332656"/>
            <a:chExt cx="2672604" cy="247050"/>
          </a:xfrm>
        </p:grpSpPr>
        <p:pic>
          <p:nvPicPr>
            <p:cNvPr id="15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5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2" name="Skupina 161"/>
          <p:cNvGrpSpPr/>
          <p:nvPr/>
        </p:nvGrpSpPr>
        <p:grpSpPr>
          <a:xfrm>
            <a:off x="424739" y="5128541"/>
            <a:ext cx="2672604" cy="247050"/>
            <a:chOff x="323528" y="332656"/>
            <a:chExt cx="2672604" cy="247050"/>
          </a:xfrm>
        </p:grpSpPr>
        <p:pic>
          <p:nvPicPr>
            <p:cNvPr id="16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5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3" name="Skupina 172"/>
          <p:cNvGrpSpPr/>
          <p:nvPr/>
        </p:nvGrpSpPr>
        <p:grpSpPr>
          <a:xfrm>
            <a:off x="407676" y="5727398"/>
            <a:ext cx="2672604" cy="247050"/>
            <a:chOff x="323528" y="332656"/>
            <a:chExt cx="2672604" cy="247050"/>
          </a:xfrm>
        </p:grpSpPr>
        <p:pic>
          <p:nvPicPr>
            <p:cNvPr id="174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32656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5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201" y="333823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6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4874" y="334990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7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5547" y="336157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8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6220" y="337324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9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893" y="338491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0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7566" y="339658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1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8239" y="340825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2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8912" y="341992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3" name="Picture 5" descr="C:\Program Files (x86)\Microsoft Office\MEDIA\OFFICE14\Bullets\BD14867_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9585" y="343159"/>
              <a:ext cx="236547" cy="2365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49" name="Skupina 2048"/>
          <p:cNvGrpSpPr/>
          <p:nvPr/>
        </p:nvGrpSpPr>
        <p:grpSpPr>
          <a:xfrm>
            <a:off x="3921965" y="537931"/>
            <a:ext cx="2016006" cy="191841"/>
            <a:chOff x="3921965" y="537931"/>
            <a:chExt cx="2016006" cy="191841"/>
          </a:xfrm>
        </p:grpSpPr>
        <p:pic>
          <p:nvPicPr>
            <p:cNvPr id="2058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96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256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315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375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0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434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1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494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2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553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3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613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18" name="Skupina 317"/>
          <p:cNvGrpSpPr/>
          <p:nvPr/>
        </p:nvGrpSpPr>
        <p:grpSpPr>
          <a:xfrm>
            <a:off x="3730124" y="1601498"/>
            <a:ext cx="1494816" cy="191841"/>
            <a:chOff x="3921965" y="537931"/>
            <a:chExt cx="1494816" cy="191841"/>
          </a:xfrm>
        </p:grpSpPr>
        <p:pic>
          <p:nvPicPr>
            <p:cNvPr id="319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96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0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256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1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315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2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375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3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434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4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494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30" name="Skupina 329"/>
          <p:cNvGrpSpPr/>
          <p:nvPr/>
        </p:nvGrpSpPr>
        <p:grpSpPr>
          <a:xfrm>
            <a:off x="3726103" y="2209564"/>
            <a:ext cx="2537196" cy="191841"/>
            <a:chOff x="3921965" y="537931"/>
            <a:chExt cx="2537196" cy="191841"/>
          </a:xfrm>
        </p:grpSpPr>
        <p:pic>
          <p:nvPicPr>
            <p:cNvPr id="331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96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2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256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3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315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4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375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5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434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6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494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7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553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8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613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9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0672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0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6732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42" name="Skupina 341"/>
          <p:cNvGrpSpPr/>
          <p:nvPr/>
        </p:nvGrpSpPr>
        <p:grpSpPr>
          <a:xfrm>
            <a:off x="3729130" y="2809718"/>
            <a:ext cx="2276601" cy="191841"/>
            <a:chOff x="3921965" y="537931"/>
            <a:chExt cx="2276601" cy="191841"/>
          </a:xfrm>
        </p:grpSpPr>
        <p:pic>
          <p:nvPicPr>
            <p:cNvPr id="343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96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4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256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5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315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6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375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7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434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8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494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9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553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0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613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1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0672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4" name="Skupina 353"/>
          <p:cNvGrpSpPr/>
          <p:nvPr/>
        </p:nvGrpSpPr>
        <p:grpSpPr>
          <a:xfrm>
            <a:off x="3757290" y="5190882"/>
            <a:ext cx="1755411" cy="191841"/>
            <a:chOff x="3921965" y="537931"/>
            <a:chExt cx="1755411" cy="191841"/>
          </a:xfrm>
        </p:grpSpPr>
        <p:pic>
          <p:nvPicPr>
            <p:cNvPr id="355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96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6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256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7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315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8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375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9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434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0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494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1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553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6" name="Skupina 365"/>
          <p:cNvGrpSpPr/>
          <p:nvPr/>
        </p:nvGrpSpPr>
        <p:grpSpPr>
          <a:xfrm>
            <a:off x="3729129" y="3976700"/>
            <a:ext cx="713031" cy="191841"/>
            <a:chOff x="3921965" y="537931"/>
            <a:chExt cx="713031" cy="191841"/>
          </a:xfrm>
        </p:grpSpPr>
        <p:pic>
          <p:nvPicPr>
            <p:cNvPr id="367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96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8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256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9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315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78" name="Skupina 377"/>
          <p:cNvGrpSpPr/>
          <p:nvPr/>
        </p:nvGrpSpPr>
        <p:grpSpPr>
          <a:xfrm>
            <a:off x="3757290" y="3381504"/>
            <a:ext cx="1234221" cy="191841"/>
            <a:chOff x="3921965" y="537931"/>
            <a:chExt cx="1234221" cy="191841"/>
          </a:xfrm>
        </p:grpSpPr>
        <p:pic>
          <p:nvPicPr>
            <p:cNvPr id="379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96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0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256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1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315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2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375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3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434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91" name="Picture 10" descr="C:\Program Files (x86)\Microsoft Office\MEDIA\OFFICE14\Bullets\BD21294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130" y="4573172"/>
            <a:ext cx="191841" cy="19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02" name="Skupina 401"/>
          <p:cNvGrpSpPr/>
          <p:nvPr/>
        </p:nvGrpSpPr>
        <p:grpSpPr>
          <a:xfrm>
            <a:off x="3745015" y="5779106"/>
            <a:ext cx="452436" cy="191841"/>
            <a:chOff x="3921965" y="537931"/>
            <a:chExt cx="452436" cy="191841"/>
          </a:xfrm>
        </p:grpSpPr>
        <p:pic>
          <p:nvPicPr>
            <p:cNvPr id="403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965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4" name="Picture 10" descr="C:\Program Files (x86)\Microsoft Office\MEDIA\OFFICE14\Bullets\BD21294_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82560" y="537931"/>
              <a:ext cx="191841" cy="191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4" name="Přímá spojnice 3"/>
          <p:cNvCxnSpPr/>
          <p:nvPr/>
        </p:nvCxnSpPr>
        <p:spPr>
          <a:xfrm>
            <a:off x="6905573" y="1781760"/>
            <a:ext cx="20659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6876256" y="2380779"/>
            <a:ext cx="20659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6876256" y="2924944"/>
            <a:ext cx="20659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>
            <a:off x="6905573" y="3450266"/>
            <a:ext cx="20659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6905573" y="4036963"/>
            <a:ext cx="20659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>
            <a:off x="6905573" y="4653136"/>
            <a:ext cx="20659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>
            <a:off x="6905573" y="5288152"/>
            <a:ext cx="20659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>
            <a:off x="6905573" y="5917381"/>
            <a:ext cx="20659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433084" y="983396"/>
            <a:ext cx="4833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Napiš příklady podle vzoru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7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6206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153466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38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jedna  desítka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8</cp:revision>
  <dcterms:created xsi:type="dcterms:W3CDTF">2011-03-21T16:25:20Z</dcterms:created>
  <dcterms:modified xsi:type="dcterms:W3CDTF">2011-09-22T13:20:52Z</dcterms:modified>
</cp:coreProperties>
</file>