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74" r:id="rId5"/>
    <p:sldId id="279" r:id="rId6"/>
    <p:sldId id="280" r:id="rId7"/>
    <p:sldId id="281" r:id="rId8"/>
    <p:sldId id="282" r:id="rId9"/>
    <p:sldId id="28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24.3.2014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04659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Druhy a využití pohonných hmot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Materiály, benzín,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ethanol, nafta, plyn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16-17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Pohonné hmoty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VY_32_INOVACE_25_509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03965"/>
            <a:ext cx="55280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Pohonné hmoty</a:t>
            </a:r>
          </a:p>
          <a:p>
            <a:pPr algn="ctr"/>
            <a:r>
              <a:rPr lang="cs-CZ" sz="3600" b="1" dirty="0" smtClean="0"/>
              <a:t>-</a:t>
            </a:r>
          </a:p>
          <a:p>
            <a:pPr algn="ctr"/>
            <a:r>
              <a:rPr lang="cs-CZ" sz="3600" b="1" dirty="0" smtClean="0"/>
              <a:t>Materiály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3448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u="sng" dirty="0" smtClean="0"/>
              <a:t>Význam pohonných hmot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endParaRPr lang="cs-CZ" sz="2400" dirty="0"/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pohonné látky používáme na pohon motorů, na topení a vyhřívání obytných a průmyslových budov</a:t>
            </a:r>
          </a:p>
          <a:p>
            <a:pPr algn="just"/>
            <a:endParaRPr lang="cs-CZ" sz="2400" dirty="0" smtClean="0"/>
          </a:p>
          <a:p>
            <a:pPr algn="just"/>
            <a:r>
              <a:rPr lang="cs-CZ" sz="2400" u="sng" dirty="0" smtClean="0"/>
              <a:t>K zamyšlení</a:t>
            </a:r>
          </a:p>
          <a:p>
            <a:pPr algn="just"/>
            <a:endParaRPr lang="cs-CZ" sz="2400" dirty="0" smtClean="0"/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zkuste </a:t>
            </a:r>
            <a:r>
              <a:rPr lang="cs-CZ" sz="2400" dirty="0" smtClean="0"/>
              <a:t>vyjmenovat </a:t>
            </a:r>
            <a:r>
              <a:rPr lang="cs-CZ" sz="2400" dirty="0" smtClean="0"/>
              <a:t>stroje ve </a:t>
            </a:r>
            <a:r>
              <a:rPr lang="cs-CZ" sz="2400" dirty="0" smtClean="0"/>
              <a:t>stavebnictví, které </a:t>
            </a:r>
            <a:r>
              <a:rPr lang="cs-CZ" sz="2400" dirty="0" smtClean="0"/>
              <a:t>využívají pohonné hmoty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64976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Příklady strojů využívajících pohonných hmot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automobily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bagry, buldozery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elektrocentrály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„teplomety“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556792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Druhy  nejčastěji používaných pohonných hmot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benzín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nafta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plyn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ethanol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196752"/>
            <a:ext cx="71287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Benzín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výhody – vyšší výkon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lepší starty v mrazech</a:t>
            </a:r>
          </a:p>
          <a:p>
            <a:pPr marL="1257300" lvl="2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nevýhoda – vyšší spotřeba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zpravidla kratší životnosti oproti naftovým motorům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využití – automobily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elektrocentrály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motorové pily (nutno přidávat olej)</a:t>
            </a:r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052736"/>
            <a:ext cx="79928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Nafta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výhody – úspornější motory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vyšší životnost těchto motorů</a:t>
            </a:r>
          </a:p>
          <a:p>
            <a:pPr marL="1257300" lvl="2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/>
              <a:t>nevýhody – časté problémy se starty v mrazech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/>
              <a:t>nižší výkon (v současné době jsou tyto rozdíly minimální)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využití – automobily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bagry, buldozery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vytápění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teplomety</a:t>
            </a:r>
          </a:p>
        </p:txBody>
      </p:sp>
    </p:spTree>
    <p:extLst>
      <p:ext uri="{BB962C8B-B14F-4D97-AF65-F5344CB8AC3E}">
        <p14:creationId xmlns:p14="http://schemas.microsoft.com/office/powerpoint/2010/main" val="203957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052736"/>
            <a:ext cx="80648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Plyn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 současné době je považován za alternativní palivo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druhy plynu - propan-butan (LPG)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zemní plyn (CNG)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výhody - ekologické palivo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nižší cena paliva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nevýhody - vyšší spotřeba (max. 20 %)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nižší výkon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náklady na přestavbu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zmenšení zavazadlového prostoru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využití - automobily</a:t>
            </a:r>
          </a:p>
          <a:p>
            <a:pPr marL="1714500" lvl="3" indent="-342900" algn="just">
              <a:buFontTx/>
              <a:buChar char="-"/>
            </a:pPr>
            <a:r>
              <a:rPr lang="cs-CZ" sz="2400" dirty="0" smtClean="0"/>
              <a:t>vytápění</a:t>
            </a:r>
          </a:p>
        </p:txBody>
      </p:sp>
    </p:spTree>
    <p:extLst>
      <p:ext uri="{BB962C8B-B14F-4D97-AF65-F5344CB8AC3E}">
        <p14:creationId xmlns:p14="http://schemas.microsoft.com/office/powerpoint/2010/main" val="291644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052736"/>
            <a:ext cx="80648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Etanol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 současné době je považován za alternativní </a:t>
            </a:r>
            <a:r>
              <a:rPr lang="cs-CZ" sz="2400" dirty="0" smtClean="0"/>
              <a:t>palivo</a:t>
            </a:r>
          </a:p>
          <a:p>
            <a:pPr algn="just"/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značení „E85“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výhoda - nižší cena paliva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nevýhody - nutnost přestavby motoru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špatné starty v mrazech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využití – především osobní automobily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err="1" smtClean="0"/>
              <a:t>biokrby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9914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Liška, Materiály – obor zednické práce. Praha: Parta, s. r. o., 2003, ISBN 80-7320-040-6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377</Words>
  <Application>Microsoft Office PowerPoint</Application>
  <PresentationFormat>Předvádění na obrazovce (4:3)</PresentationFormat>
  <Paragraphs>129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SKOLA</cp:lastModifiedBy>
  <cp:revision>110</cp:revision>
  <dcterms:created xsi:type="dcterms:W3CDTF">2010-11-01T23:40:31Z</dcterms:created>
  <dcterms:modified xsi:type="dcterms:W3CDTF">2014-03-24T11:46:56Z</dcterms:modified>
</cp:coreProperties>
</file>