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4" r:id="rId14"/>
    <p:sldId id="273" r:id="rId15"/>
    <p:sldId id="275" r:id="rId16"/>
    <p:sldId id="277" r:id="rId17"/>
    <p:sldId id="276" r:id="rId18"/>
    <p:sldId id="278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VY_32_INOVACE_3B_05_</a:t>
          </a:r>
          <a:r>
            <a:rPr lang="cs-CZ" sz="2000" b="0" dirty="0" err="1" smtClean="0"/>
            <a:t>Mereni</a:t>
          </a:r>
          <a:r>
            <a:rPr lang="cs-CZ" sz="2000" b="0" dirty="0" smtClean="0"/>
            <a:t>_</a:t>
          </a:r>
          <a:r>
            <a:rPr lang="cs-CZ" sz="2000" b="0" dirty="0" err="1" smtClean="0"/>
            <a:t>delky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VY_32_INOVACE_3B_05_</a:t>
          </a:r>
          <a:r>
            <a:rPr lang="cs-CZ" sz="2000" b="0" kern="1200" dirty="0" err="1" smtClean="0"/>
            <a:t>Mereni</a:t>
          </a:r>
          <a:r>
            <a:rPr lang="cs-CZ" sz="2000" b="0" kern="1200" dirty="0" smtClean="0"/>
            <a:t>_</a:t>
          </a:r>
          <a:r>
            <a:rPr lang="cs-CZ" sz="2000" b="0" kern="1200" dirty="0" err="1" smtClean="0"/>
            <a:t>delky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428868"/>
            <a:ext cx="8643997" cy="4000527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kapitoly Měření délky v šestém ročníku základní školy.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 členěn do následujících částí: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Opakování pojmů těleso a látka – formou testu (žáci mají vybrat, zda se jedná o těleso nebo látku. Při kliknutí na správnou odpověď jsou automaticky posunuti na další otázku, při špatné odpovědi se zobrazí zamračený obličej a odpověď musí opakovat.) – snímky 3 – 13.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Opakování poznatků o fyzikální veličině délka – snímek 14.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Výklad – měření délky – snímek 15.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Úloha na závěr (žák má za úkol vybrat vhodné měřidlo. V případě správného výběru je přesměrován na závěrečný snímek 18, v případě špatné odpovědi na snímek 17 a je vyzván k výběru jiné odpovědi.) – snímky 16 – 18.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19 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Pastelka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00034" y="321468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těleso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0034" y="464344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látka</a:t>
            </a:r>
            <a:endParaRPr lang="cs-CZ" sz="2400" dirty="0"/>
          </a:p>
        </p:txBody>
      </p:sp>
      <p:sp>
        <p:nvSpPr>
          <p:cNvPr id="6" name="Veselý obličej 5"/>
          <p:cNvSpPr/>
          <p:nvPr/>
        </p:nvSpPr>
        <p:spPr>
          <a:xfrm>
            <a:off x="5643570" y="3286124"/>
            <a:ext cx="2143140" cy="214314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msi\AppData\Local\Microsoft\Windows\Temporary Internet Files\Content.IE5\VQNC2QS3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1421" y="2660650"/>
            <a:ext cx="3741158" cy="298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00034" y="321468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těleso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00034" y="464344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látka</a:t>
            </a:r>
            <a:endParaRPr lang="cs-CZ" sz="2400" dirty="0"/>
          </a:p>
        </p:txBody>
      </p:sp>
      <p:sp>
        <p:nvSpPr>
          <p:cNvPr id="6" name="Veselý obličej 5"/>
          <p:cNvSpPr/>
          <p:nvPr/>
        </p:nvSpPr>
        <p:spPr>
          <a:xfrm>
            <a:off x="5643570" y="3286124"/>
            <a:ext cx="2143140" cy="214314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1026" name="Picture 2" descr="C:\Users\msi\AppData\Local\Microsoft\Windows\Temporary Internet Files\Content.IE5\VQNC2QS3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1421" y="2660650"/>
            <a:ext cx="3741158" cy="298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00034" y="321468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těleso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0034" y="464344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látka</a:t>
            </a:r>
            <a:endParaRPr lang="cs-CZ" sz="2400" dirty="0"/>
          </a:p>
        </p:txBody>
      </p:sp>
      <p:sp>
        <p:nvSpPr>
          <p:cNvPr id="6" name="Veselý obličej 5"/>
          <p:cNvSpPr/>
          <p:nvPr/>
        </p:nvSpPr>
        <p:spPr>
          <a:xfrm>
            <a:off x="5643570" y="3286124"/>
            <a:ext cx="2143140" cy="214314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1026" name="Picture 2" descr="C:\Users\msi\AppData\Local\Microsoft\Windows\Temporary Internet Files\Content.IE5\VQNC2QS3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1421" y="2660650"/>
            <a:ext cx="3741158" cy="298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00034" y="321468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těleso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00034" y="4572008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látka</a:t>
            </a:r>
            <a:endParaRPr lang="cs-CZ" sz="2400" dirty="0"/>
          </a:p>
        </p:txBody>
      </p:sp>
      <p:sp>
        <p:nvSpPr>
          <p:cNvPr id="6" name="Veselý obličej 5"/>
          <p:cNvSpPr/>
          <p:nvPr/>
        </p:nvSpPr>
        <p:spPr>
          <a:xfrm>
            <a:off x="5643570" y="3286124"/>
            <a:ext cx="2143140" cy="214314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26" name="Picture 2" descr="C:\Users\msi\AppData\Local\Microsoft\Windows\Temporary Internet Files\Content.IE5\VQNC2QS3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1421" y="2660650"/>
            <a:ext cx="3741158" cy="298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v lahvi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00034" y="321468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těleso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0034" y="4643446"/>
            <a:ext cx="3643338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látka</a:t>
            </a:r>
            <a:endParaRPr lang="cs-CZ" sz="2400" dirty="0"/>
          </a:p>
        </p:txBody>
      </p:sp>
      <p:sp>
        <p:nvSpPr>
          <p:cNvPr id="6" name="Veselý obličej 5"/>
          <p:cNvSpPr/>
          <p:nvPr/>
        </p:nvSpPr>
        <p:spPr>
          <a:xfrm>
            <a:off x="5643570" y="3286124"/>
            <a:ext cx="2143140" cy="214314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1026" name="Picture 2" descr="C:\Users\msi\AppData\Local\Microsoft\Windows\Temporary Internet Files\Content.IE5\VQNC2QS3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1421" y="2660650"/>
            <a:ext cx="3741158" cy="298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Click="0" advTm="200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délce?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143248"/>
            <a:ext cx="521497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Délka je …………………..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Značíme ji 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Základní jednotka délky je ………..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7620" y="3071810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fyzikální veličina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718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>
                <a:solidFill>
                  <a:srgbClr val="FF0000"/>
                </a:solidFill>
              </a:rPr>
              <a:t> nebo </a:t>
            </a:r>
            <a:r>
              <a:rPr lang="cs-CZ" sz="2400" i="1" dirty="0" smtClean="0">
                <a:solidFill>
                  <a:srgbClr val="FF0000"/>
                </a:solidFill>
              </a:rPr>
              <a:t>l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6512" y="407194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metr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 descr="otazn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2285992"/>
            <a:ext cx="1759979" cy="3348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786058"/>
            <a:ext cx="70009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zjišťování, kolikrát se jednotka délky vejde do měřeného úseku.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Měřicí přístroje: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pravítko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metr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pásmo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posuvné měřidlo</a:t>
            </a:r>
          </a:p>
          <a:p>
            <a:pPr lvl="2">
              <a:buFont typeface="Wingdings" pitchFamily="2" charset="2"/>
              <a:buChar char="ü"/>
            </a:pPr>
            <a:r>
              <a:rPr lang="cs-CZ" sz="2400" dirty="0" smtClean="0"/>
              <a:t>mikrometr</a:t>
            </a:r>
            <a:endParaRPr lang="cs-CZ" sz="2400" dirty="0"/>
          </a:p>
        </p:txBody>
      </p:sp>
      <p:pic>
        <p:nvPicPr>
          <p:cNvPr id="6" name="Obrázek 5" descr="IMG_9110.JPG"/>
          <p:cNvPicPr>
            <a:picLocks noChangeAspect="1"/>
          </p:cNvPicPr>
          <p:nvPr/>
        </p:nvPicPr>
        <p:blipFill>
          <a:blip r:embed="rId2" cstate="print">
            <a:lum bright="20000" contrast="20000"/>
          </a:blip>
          <a:stretch>
            <a:fillRect/>
          </a:stretch>
        </p:blipFill>
        <p:spPr>
          <a:xfrm>
            <a:off x="4214810" y="3429000"/>
            <a:ext cx="4357686" cy="1733024"/>
          </a:xfrm>
          <a:prstGeom prst="rect">
            <a:avLst/>
          </a:prstGeom>
        </p:spPr>
      </p:pic>
      <p:pic>
        <p:nvPicPr>
          <p:cNvPr id="8" name="Obrázek 7" descr="IMG_91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3357562"/>
            <a:ext cx="4742826" cy="1983391"/>
          </a:xfrm>
          <a:prstGeom prst="rect">
            <a:avLst/>
          </a:prstGeom>
        </p:spPr>
      </p:pic>
      <p:pic>
        <p:nvPicPr>
          <p:cNvPr id="9" name="Obrázek 8" descr="IMG_91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4810" y="3286124"/>
            <a:ext cx="4786346" cy="253867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měřidlo nejlépe použiješ na měření tloušťky listu papíru?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357158" y="2643182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metr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357158" y="3571876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pravítko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57158" y="4500570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mikrometr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357158" y="5429264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posuvné měřidlo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si\AppData\Local\Microsoft\Windows\Temporary Internet Files\Content.IE5\VQNC2QS3\MC9004352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3739" y="2916236"/>
            <a:ext cx="4636523" cy="2340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To </a:t>
            </a:r>
            <a:r>
              <a:rPr lang="cs-CZ" sz="3500" dirty="0" smtClean="0"/>
              <a:t>je, </a:t>
            </a:r>
            <a:r>
              <a:rPr lang="cs-CZ" sz="3500" dirty="0" smtClean="0"/>
              <a:t>jako bys šel s kanónem na vrabce!</a:t>
            </a:r>
            <a:br>
              <a:rPr lang="cs-CZ" sz="3500" dirty="0" smtClean="0"/>
            </a:br>
            <a:r>
              <a:rPr lang="cs-CZ" sz="3500" dirty="0" smtClean="0"/>
              <a:t>Zkus to znovu a lépe!</a:t>
            </a:r>
            <a:endParaRPr lang="cs-CZ" sz="35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715140" y="5715016"/>
            <a:ext cx="185738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4098" name="Picture 2" descr="C:\Users\msi\AppData\Local\Microsoft\Windows\Temporary Internet Files\Content.IE5\1HTL0X21\MC9004398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8884" y="2660650"/>
            <a:ext cx="3786232" cy="3024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RAUNER, Karel. </a:t>
            </a:r>
            <a:r>
              <a:rPr lang="cs-CZ" sz="18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800" dirty="0" smtClean="0">
                <a:solidFill>
                  <a:schemeClr val="tx1"/>
                </a:solidFill>
              </a:rPr>
              <a:t>. 1. </a:t>
            </a:r>
            <a:r>
              <a:rPr lang="cs-CZ" sz="1800" dirty="0" err="1" smtClean="0">
                <a:solidFill>
                  <a:schemeClr val="tx1"/>
                </a:solidFill>
              </a:rPr>
              <a:t>vyd</a:t>
            </a:r>
            <a:r>
              <a:rPr lang="cs-CZ" sz="1800" dirty="0" smtClean="0">
                <a:solidFill>
                  <a:schemeClr val="tx1"/>
                </a:solidFill>
              </a:rPr>
              <a:t>. Plzeň: </a:t>
            </a:r>
            <a:r>
              <a:rPr lang="cs-CZ" sz="1800" dirty="0" err="1" smtClean="0">
                <a:solidFill>
                  <a:schemeClr val="tx1"/>
                </a:solidFill>
              </a:rPr>
              <a:t>Fraus</a:t>
            </a:r>
            <a:r>
              <a:rPr lang="cs-CZ" sz="1800" dirty="0" smtClean="0">
                <a:solidFill>
                  <a:schemeClr val="tx1"/>
                </a:solidFill>
              </a:rPr>
              <a:t>, 2004, 120 s. ISBN 80-723-8210-1. </a:t>
            </a:r>
            <a:endParaRPr lang="cs-CZ" sz="1800" i="1" u="sng" dirty="0" smtClean="0">
              <a:solidFill>
                <a:schemeClr val="tx1"/>
              </a:solidFill>
            </a:endParaRPr>
          </a:p>
          <a:p>
            <a:pPr lvl="0"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Galerie MS Office – klipart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Archiv autora.</a:t>
            </a: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1156</TotalTime>
  <Words>377</Words>
  <Application>Microsoft Office PowerPoint</Application>
  <PresentationFormat>Předvádění na obrazovce (4:3)</PresentationFormat>
  <Paragraphs>87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Pastelka je:</vt:lpstr>
      <vt:lpstr>Správně!</vt:lpstr>
      <vt:lpstr>Písek je:</vt:lpstr>
      <vt:lpstr>Správně!</vt:lpstr>
      <vt:lpstr>Klávesnice je:</vt:lpstr>
      <vt:lpstr>Správně!</vt:lpstr>
      <vt:lpstr>Voda je:</vt:lpstr>
      <vt:lpstr>Správně!</vt:lpstr>
      <vt:lpstr>Voda v lahvi je:</vt:lpstr>
      <vt:lpstr>Správně!</vt:lpstr>
      <vt:lpstr>Co už víme o délce?</vt:lpstr>
      <vt:lpstr>Měření délky</vt:lpstr>
      <vt:lpstr>Měření délky</vt:lpstr>
      <vt:lpstr>Jaké měřidlo nejlépe použiješ na měření tloušťky listu papíru?</vt:lpstr>
      <vt:lpstr>To je, jako bys šel s kanónem na vrabce! Zkus to znovu a lépe!</vt:lpstr>
      <vt:lpstr>Výborně!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84</cp:revision>
  <dcterms:created xsi:type="dcterms:W3CDTF">2013-05-10T12:01:16Z</dcterms:created>
  <dcterms:modified xsi:type="dcterms:W3CDTF">2014-03-25T09:44:22Z</dcterms:modified>
</cp:coreProperties>
</file>