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74" r:id="rId4"/>
    <p:sldId id="273" r:id="rId5"/>
    <p:sldId id="275" r:id="rId6"/>
    <p:sldId id="279" r:id="rId7"/>
    <p:sldId id="281" r:id="rId8"/>
    <p:sldId id="282" r:id="rId9"/>
    <p:sldId id="283" r:id="rId10"/>
    <p:sldId id="284" r:id="rId11"/>
    <p:sldId id="285" r:id="rId12"/>
    <p:sldId id="286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VY_32_INOVACE_3B_16_</a:t>
          </a:r>
          <a:r>
            <a:rPr lang="cs-CZ" sz="2000" b="0" dirty="0" err="1" smtClean="0"/>
            <a:t>Mereni</a:t>
          </a:r>
          <a:r>
            <a:rPr lang="cs-CZ" sz="2000" b="0" dirty="0" smtClean="0"/>
            <a:t>_objemu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VY_32_INOVACE_Měření délky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675466"/>
            <a:ext cx="8358245" cy="3682491"/>
          </a:xfrm>
        </p:spPr>
        <p:txBody>
          <a:bodyPr>
            <a:normAutofit fontScale="925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Měření objemu: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 poznatků o objemu.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7: výklad.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8 – 12: 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13 stránek a je určen k 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 o objemu?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14612" y="3143248"/>
            <a:ext cx="632188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Objem je …………………..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Značíme ji ……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Základní jednotka objemu je …………………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3062217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fyzikální veličina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357187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V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96266" y="4071942"/>
            <a:ext cx="2180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metr krychlový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Obrázek 7" descr="otaz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285992"/>
            <a:ext cx="1759979" cy="3348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objemu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objemu kapalin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7158" y="2786058"/>
            <a:ext cx="59430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Objem kapalin měříme pomocí odměrných nádob.</a:t>
            </a:r>
          </a:p>
          <a:p>
            <a:endParaRPr lang="cs-CZ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1988840"/>
            <a:ext cx="1800689" cy="4212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929454" y="6215082"/>
            <a:ext cx="185738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1: Odměrný válec</a:t>
            </a:r>
            <a:endParaRPr lang="cs-CZ" sz="11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objemu pevných těles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7158" y="2786058"/>
            <a:ext cx="83913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Pravidelná tělesa (válec, krychle, kvádr, …) … </a:t>
            </a:r>
            <a:r>
              <a:rPr lang="cs-CZ" sz="2400" b="1" dirty="0" smtClean="0"/>
              <a:t>výpočtem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Nepravidelná tělesa … </a:t>
            </a:r>
            <a:r>
              <a:rPr lang="cs-CZ" sz="2400" b="1" dirty="0" smtClean="0"/>
              <a:t>pomocí odměrného válce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2165506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objemu pevných těles odměrným válcem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7158" y="2786058"/>
            <a:ext cx="83913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 odměrného válce nalijeme určité množství vody V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Opatrně ponoříme měřené těleso.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Určíme objem V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Objem měřeného tělesa určíme jako rozdíl:</a:t>
            </a:r>
          </a:p>
          <a:p>
            <a:pPr marL="457200" indent="-457200" algn="ctr"/>
            <a:r>
              <a:rPr lang="cs-CZ" sz="2400" dirty="0" smtClean="0"/>
              <a:t>V = V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V</a:t>
            </a:r>
            <a:r>
              <a:rPr lang="cs-CZ" sz="2400" baseline="-25000" dirty="0" smtClean="0"/>
              <a:t>1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2165506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objem značíme písmenem: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měření objemu slouží: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zkumavka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úhloměr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odměrný válec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Původní objem vody v odměrném válci byl 50 ml. Po ponoření tělesa byl objem 74 ml. Objem tělesa je: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 decimetrů krychlových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 milimetrů krychlových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 centimetrů krychlových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 odměrném válci jsou 3 mililitry vody. Jaký bude objem v odměrném válci, jestliže do něho ponoříme těleso o objemu 1 centimetr krychlový.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 mililitrů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4,1 mililitrů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mililitry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RAUNER, Karel. </a:t>
            </a:r>
            <a:r>
              <a:rPr lang="cs-CZ" sz="18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800" dirty="0" smtClean="0">
                <a:solidFill>
                  <a:schemeClr val="tx1"/>
                </a:solidFill>
              </a:rPr>
              <a:t>. 1. </a:t>
            </a:r>
            <a:r>
              <a:rPr lang="cs-CZ" sz="1800" dirty="0" err="1" smtClean="0">
                <a:solidFill>
                  <a:schemeClr val="tx1"/>
                </a:solidFill>
              </a:rPr>
              <a:t>vyd</a:t>
            </a:r>
            <a:r>
              <a:rPr lang="cs-CZ" sz="1800" dirty="0" smtClean="0">
                <a:solidFill>
                  <a:schemeClr val="tx1"/>
                </a:solidFill>
              </a:rPr>
              <a:t>. Plzeň: </a:t>
            </a:r>
            <a:r>
              <a:rPr lang="cs-CZ" sz="1800" dirty="0" err="1" smtClean="0">
                <a:solidFill>
                  <a:schemeClr val="tx1"/>
                </a:solidFill>
              </a:rPr>
              <a:t>Fraus</a:t>
            </a:r>
            <a:r>
              <a:rPr lang="cs-CZ" sz="1800" dirty="0" smtClean="0">
                <a:solidFill>
                  <a:schemeClr val="tx1"/>
                </a:solidFill>
              </a:rPr>
              <a:t>, 2004, 120 s. ISBN 80-723-8210-1. </a:t>
            </a:r>
            <a:endParaRPr lang="cs-CZ" sz="1800" i="1" u="sng" dirty="0" smtClean="0">
              <a:solidFill>
                <a:schemeClr val="tx1"/>
              </a:solidFill>
            </a:endParaRPr>
          </a:p>
          <a:p>
            <a:pPr lvl="0"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AUTOR NEUVEDEN. </a:t>
            </a:r>
            <a:r>
              <a:rPr lang="cs-CZ" sz="16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600" dirty="0" smtClean="0">
                <a:solidFill>
                  <a:schemeClr val="tx1"/>
                </a:solidFill>
              </a:rPr>
              <a:t> [online]. [cit. 9.2.2014]. Dostupný na WWW: http://upload.wikimedia.org/wikipedia/commons/a/ab/Measuring_cylinder_hg.jpg 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Archiv autora.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1190</TotalTime>
  <Words>413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Co už víme o objemu?</vt:lpstr>
      <vt:lpstr>Měření objemu</vt:lpstr>
      <vt:lpstr>Měření objemu kapalin</vt:lpstr>
      <vt:lpstr>Měření objemu pevných těles</vt:lpstr>
      <vt:lpstr>Měření objemu pevných těles odměrným válcem</vt:lpstr>
      <vt:lpstr>Závěrečné opakování</vt:lpstr>
      <vt:lpstr>Fyzikální veličinu objem značíme písmenem:</vt:lpstr>
      <vt:lpstr>K měření objemu slouží:</vt:lpstr>
      <vt:lpstr>Původní objem vody v odměrném válci byl 50 ml. Po ponoření tělesa byl objem 74 ml. Objem tělesa je:</vt:lpstr>
      <vt:lpstr>V odměrném válci jsou 3 mililitry vody. Jaký bude objem v odměrném válci, jestliže do něho ponoříme těleso o objemu 1 centimetr krychlový.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87</cp:revision>
  <dcterms:created xsi:type="dcterms:W3CDTF">2013-05-10T12:01:16Z</dcterms:created>
  <dcterms:modified xsi:type="dcterms:W3CDTF">2014-03-12T08:19:17Z</dcterms:modified>
</cp:coreProperties>
</file>