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80" r:id="rId2"/>
    <p:sldId id="262" r:id="rId3"/>
    <p:sldId id="271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VY_32_INOVACE_3B_18_Teplota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LinFactNeighborX="155" custLinFactNeighborY="-3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10842" y="2572907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VY_32_INOVACE_3B_18_Teplota</a:t>
          </a:r>
          <a:endParaRPr lang="cs-CZ" sz="2000" kern="1200" dirty="0" smtClean="0"/>
        </a:p>
      </dsp:txBody>
      <dsp:txXfrm>
        <a:off x="310842" y="2572907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675467"/>
            <a:ext cx="8429683" cy="3450696"/>
          </a:xfrm>
        </p:spPr>
        <p:txBody>
          <a:bodyPr>
            <a:normAutofit fontScale="850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Teplota: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6: výklad. Na snímku 4 mají žáci vybírat další jednotky teploty. Pokud kliknou na správnou odpověď, podbarví se světlejší barvou. Kliknou-li na špatnou odpověď, podbarví se tmavší barvou.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7 – 11: 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12 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357422" y="2675467"/>
            <a:ext cx="6500857" cy="34506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= fyzikální veličina</a:t>
            </a:r>
          </a:p>
          <a:p>
            <a:pPr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Popisuje stav tělesa.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Značíme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i="1" dirty="0">
                <a:solidFill>
                  <a:schemeClr val="tx1"/>
                </a:solidFill>
              </a:rPr>
              <a:t>t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dirty="0" err="1" smtClean="0">
                <a:solidFill>
                  <a:schemeClr val="tx1"/>
                </a:solidFill>
              </a:rPr>
              <a:t>temperature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Jednotky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°C (stupeň Celsia)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vykricni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2143116"/>
            <a:ext cx="1779250" cy="360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 teploty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7504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 vybrat další jednotky času.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539552" y="3744207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Stupeň </a:t>
            </a:r>
            <a:r>
              <a:rPr lang="cs-CZ" sz="2400" dirty="0" smtClean="0"/>
              <a:t>Fahrenheita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4788024" y="3632270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radián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933884" y="5517232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newton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1259632" y="5374316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joule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3093012" y="4533381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kelvin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2519772" y="3029209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Úhlový stupeň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6434755" y="4533381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vteřina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09835217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je rozdíl mezi teplotními stupnicemi?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2492896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Celsiova stupnice:</a:t>
            </a:r>
          </a:p>
          <a:p>
            <a:r>
              <a:rPr lang="cs-CZ" sz="2400" dirty="0" smtClean="0"/>
              <a:t>Základní body: 0°C … tající led</a:t>
            </a:r>
          </a:p>
          <a:p>
            <a:r>
              <a:rPr lang="cs-CZ" sz="2400" dirty="0" smtClean="0"/>
              <a:t>100°C … var vody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3789040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Fahrenheitova stupnice:</a:t>
            </a:r>
          </a:p>
          <a:p>
            <a:r>
              <a:rPr lang="cs-CZ" sz="2400" dirty="0" smtClean="0"/>
              <a:t>Základní body: 32°F … tající led</a:t>
            </a:r>
          </a:p>
          <a:p>
            <a:r>
              <a:rPr lang="cs-CZ" sz="2400" dirty="0" smtClean="0"/>
              <a:t>212°F … var vody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03251" y="5085184"/>
            <a:ext cx="4464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Kelvinova stupnice:</a:t>
            </a:r>
          </a:p>
          <a:p>
            <a:r>
              <a:rPr lang="cs-CZ" sz="2400" dirty="0" smtClean="0"/>
              <a:t>Základní body: 0K … nejnižší teplota</a:t>
            </a:r>
          </a:p>
          <a:p>
            <a:r>
              <a:rPr lang="cs-CZ" sz="2400" dirty="0" smtClean="0"/>
              <a:t>273,15K … tající led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-494773" y="2995047"/>
            <a:ext cx="4674745" cy="2399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6741842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 pohybem atomů.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Čím rychleji se atomy pohybují, tím je vyšší teplota.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čím souvisí teplota?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34492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teplota označujeme písmenem: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Písmenem t označujeme také fyzikální veličinu: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hustota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objem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čas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jednotka není jednotkou teploty?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Kelvin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Stupeň Fahrenheita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Radián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100 °C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nejvyšší teplota, které můžeme dosáhnout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teplota tání ledu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teplota varu vody</a:t>
            </a:r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sz="1400" dirty="0" smtClean="0"/>
              <a:t>RAUNER, Karel. </a:t>
            </a:r>
            <a:r>
              <a:rPr lang="cs-CZ" sz="1400" i="1" dirty="0" smtClean="0"/>
              <a:t>Fyzika 6: učebnice pro základní školy a víceletá gymnázia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2004, 120 s. ISBN 80-723-8210-1. </a:t>
            </a:r>
            <a:endParaRPr lang="cs-CZ" sz="1400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</a:pPr>
            <a:r>
              <a:rPr lang="cs-CZ" sz="1400" dirty="0" smtClean="0">
                <a:solidFill>
                  <a:srgbClr val="073E87"/>
                </a:solidFill>
              </a:rPr>
              <a:t>Archiv autora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822</TotalTime>
  <Words>375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Teplota</vt:lpstr>
      <vt:lpstr>Další jednotky teploty</vt:lpstr>
      <vt:lpstr>Jaký je rozdíl mezi teplotními stupnicemi?</vt:lpstr>
      <vt:lpstr>S čím souvisí teplota?</vt:lpstr>
      <vt:lpstr>Závěrečné opakování</vt:lpstr>
      <vt:lpstr>Fyzikální veličinu teplota označujeme písmenem:</vt:lpstr>
      <vt:lpstr>Písmenem t označujeme také fyzikální veličinu:</vt:lpstr>
      <vt:lpstr>Která jednotka není jednotkou teploty?</vt:lpstr>
      <vt:lpstr>100 °C je: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91</cp:revision>
  <dcterms:created xsi:type="dcterms:W3CDTF">2013-05-10T12:01:16Z</dcterms:created>
  <dcterms:modified xsi:type="dcterms:W3CDTF">2014-03-25T09:24:56Z</dcterms:modified>
</cp:coreProperties>
</file>