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tags/tag6.xml" ContentType="application/vnd.openxmlformats-officedocument.presentationml.tags+xml"/>
  <Override PartName="/ppt/tags/tag8.xml" ContentType="application/vnd.openxmlformats-officedocument.presentationml.tag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4.xml" ContentType="application/vnd.openxmlformats-officedocument.presentationml.tags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tags/tag2.xml" ContentType="application/vnd.openxmlformats-officedocument.presentationml.tags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tags/tag16.xml" ContentType="application/vnd.openxmlformats-officedocument.presentationml.tags+xml"/>
  <Override PartName="/ppt/tags/tag18.xml" ContentType="application/vnd.openxmlformats-officedocument.presentationml.tags+xml"/>
  <Override PartName="/ppt/tags/tag14.xml" ContentType="application/vnd.openxmlformats-officedocument.presentationml.tags+xml"/>
  <Override PartName="/ppt/diagrams/layout1.xml" ContentType="application/vnd.openxmlformats-officedocument.drawingml.diagramLayout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20.xml" ContentType="application/vnd.openxmlformats-officedocument.presentationml.tag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openxmlformats-officedocument.oleObject"/>
  <Default Extension="png" ContentType="image/png"/>
  <Override PartName="/ppt/tags/tag7.xml" ContentType="application/vnd.openxmlformats-officedocument.presentationml.tag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ags/tag5.xml" ContentType="application/vnd.openxmlformats-officedocument.presentationml.tags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tags/tag3.xml" ContentType="application/vnd.openxmlformats-officedocument.presentationml.tags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Default Extension="wav" ContentType="audio/wav"/>
  <Override PartName="/ppt/tags/tag19.xml" ContentType="application/vnd.openxmlformats-officedocument.presentationml.tags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tags/tag17.xml" ContentType="application/vnd.openxmlformats-officedocument.presentationml.tags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tags/tag15.xml" ContentType="application/vnd.openxmlformats-officedocument.presentationml.tag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7"/>
  </p:notesMasterIdLst>
  <p:sldIdLst>
    <p:sldId id="256" r:id="rId2"/>
    <p:sldId id="294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84" r:id="rId19"/>
    <p:sldId id="285" r:id="rId20"/>
    <p:sldId id="291" r:id="rId21"/>
    <p:sldId id="292" r:id="rId22"/>
    <p:sldId id="293" r:id="rId23"/>
    <p:sldId id="289" r:id="rId24"/>
    <p:sldId id="290" r:id="rId25"/>
    <p:sldId id="295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2" autoAdjust="0"/>
    <p:restoredTop sz="94686" autoAdjust="0"/>
  </p:normalViewPr>
  <p:slideViewPr>
    <p:cSldViewPr>
      <p:cViewPr>
        <p:scale>
          <a:sx n="76" d="100"/>
          <a:sy n="76" d="100"/>
        </p:scale>
        <p:origin x="-1565" y="-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smtClean="0"/>
            <a:t>: </a:t>
          </a:r>
          <a:r>
            <a:rPr lang="cs-CZ" sz="2000" b="1" smtClean="0"/>
            <a:t>Zlomky a celá čísla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VY_32_INOVACE_4C_06_</a:t>
          </a:r>
          <a:r>
            <a:rPr lang="cs-CZ" sz="2000" b="0" dirty="0" err="1" smtClean="0"/>
            <a:t>Scitani</a:t>
          </a:r>
          <a:r>
            <a:rPr lang="cs-CZ" sz="2000" b="0" dirty="0" smtClean="0"/>
            <a:t>_zlomku_hra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5178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Zlomky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VY_32_INOVACE_Porovnavani_zlomku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image" Target="../media/image12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image" Target="../media/image16.wmf"/></Relationships>
</file>

<file path=ppt/drawings/_rels/vmlDrawing8.v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image" Target="../media/image18.wmf"/></Relationships>
</file>

<file path=ppt/drawings/_rels/vmlDrawing9.v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image" Target="../media/image20.wmf"/></Relationships>
</file>

<file path=ppt/drawings/_rels/vmlDrawing10.v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image" Target="../media/image22.wmf"/></Relationships>
</file>

<file path=ppt/drawings/_rels/vmlDrawing1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image" Target="../media/image24.wmf"/></Relationships>
</file>

<file path=ppt/drawings/_rels/vmlDrawing12.vml.rels><?xml version="1.0" encoding="UTF-8" standalone="yes"?>
<Relationships xmlns="http://schemas.openxmlformats.org/package/2006/relationships"><Relationship Id="rId2" Type="http://schemas.openxmlformats.org/officeDocument/2006/relationships/image" Target="../media/image27.wmf"/><Relationship Id="rId1" Type="http://schemas.openxmlformats.org/officeDocument/2006/relationships/image" Target="../media/image26.wmf"/></Relationships>
</file>

<file path=ppt/drawings/_rels/vmlDrawing13.v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image" Target="../media/image28.wmf"/></Relationships>
</file>

<file path=ppt/drawings/_rels/vmlDrawing14.vml.rels><?xml version="1.0" encoding="UTF-8" standalone="yes"?>
<Relationships xmlns="http://schemas.openxmlformats.org/package/2006/relationships"><Relationship Id="rId2" Type="http://schemas.openxmlformats.org/officeDocument/2006/relationships/image" Target="../media/image31.wmf"/><Relationship Id="rId1" Type="http://schemas.openxmlformats.org/officeDocument/2006/relationships/image" Target="../media/image30.wmf"/></Relationships>
</file>

<file path=ppt/drawings/_rels/vmlDrawing15.vml.rels><?xml version="1.0" encoding="UTF-8" standalone="yes"?>
<Relationships xmlns="http://schemas.openxmlformats.org/package/2006/relationships"><Relationship Id="rId2" Type="http://schemas.openxmlformats.org/officeDocument/2006/relationships/image" Target="../media/image33.wmf"/><Relationship Id="rId1" Type="http://schemas.openxmlformats.org/officeDocument/2006/relationships/image" Target="../media/image32.wmf"/></Relationships>
</file>

<file path=ppt/drawings/_rels/vmlDrawing16.vml.rels><?xml version="1.0" encoding="UTF-8" standalone="yes"?>
<Relationships xmlns="http://schemas.openxmlformats.org/package/2006/relationships"><Relationship Id="rId2" Type="http://schemas.openxmlformats.org/officeDocument/2006/relationships/image" Target="../media/image35.wmf"/><Relationship Id="rId1" Type="http://schemas.openxmlformats.org/officeDocument/2006/relationships/image" Target="../media/image34.wmf"/></Relationships>
</file>

<file path=ppt/drawings/_rels/vmlDrawing17.vml.rels><?xml version="1.0" encoding="UTF-8" standalone="yes"?>
<Relationships xmlns="http://schemas.openxmlformats.org/package/2006/relationships"><Relationship Id="rId2" Type="http://schemas.openxmlformats.org/officeDocument/2006/relationships/image" Target="../media/image37.wmf"/><Relationship Id="rId1" Type="http://schemas.openxmlformats.org/officeDocument/2006/relationships/image" Target="../media/image36.wmf"/></Relationships>
</file>

<file path=ppt/drawings/_rels/vmlDrawing18.vml.rels><?xml version="1.0" encoding="UTF-8" standalone="yes"?>
<Relationships xmlns="http://schemas.openxmlformats.org/package/2006/relationships"><Relationship Id="rId2" Type="http://schemas.openxmlformats.org/officeDocument/2006/relationships/image" Target="../media/image39.wmf"/><Relationship Id="rId1" Type="http://schemas.openxmlformats.org/officeDocument/2006/relationships/image" Target="../media/image38.wmf"/></Relationships>
</file>

<file path=ppt/drawings/_rels/vmlDrawing19.vml.rels><?xml version="1.0" encoding="UTF-8" standalone="yes"?>
<Relationships xmlns="http://schemas.openxmlformats.org/package/2006/relationships"><Relationship Id="rId2" Type="http://schemas.openxmlformats.org/officeDocument/2006/relationships/image" Target="../media/image41.wmf"/><Relationship Id="rId1" Type="http://schemas.openxmlformats.org/officeDocument/2006/relationships/image" Target="../media/image40.wmf"/></Relationships>
</file>

<file path=ppt/drawings/_rels/vmlDrawing20.vml.rels><?xml version="1.0" encoding="UTF-8" standalone="yes"?>
<Relationships xmlns="http://schemas.openxmlformats.org/package/2006/relationships"><Relationship Id="rId2" Type="http://schemas.openxmlformats.org/officeDocument/2006/relationships/image" Target="../media/image43.wmf"/><Relationship Id="rId1" Type="http://schemas.openxmlformats.org/officeDocument/2006/relationships/image" Target="../media/image4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6.xml"/><Relationship Id="rId13" Type="http://schemas.openxmlformats.org/officeDocument/2006/relationships/slide" Target="slide22.xml"/><Relationship Id="rId18" Type="http://schemas.openxmlformats.org/officeDocument/2006/relationships/slide" Target="slide9.xml"/><Relationship Id="rId3" Type="http://schemas.openxmlformats.org/officeDocument/2006/relationships/slide" Target="slide10.xml"/><Relationship Id="rId21" Type="http://schemas.openxmlformats.org/officeDocument/2006/relationships/slide" Target="slide24.xml"/><Relationship Id="rId7" Type="http://schemas.openxmlformats.org/officeDocument/2006/relationships/slide" Target="slide11.xml"/><Relationship Id="rId12" Type="http://schemas.openxmlformats.org/officeDocument/2006/relationships/slide" Target="slide17.xml"/><Relationship Id="rId17" Type="http://schemas.openxmlformats.org/officeDocument/2006/relationships/slide" Target="slide23.xml"/><Relationship Id="rId2" Type="http://schemas.openxmlformats.org/officeDocument/2006/relationships/slide" Target="slide5.xml"/><Relationship Id="rId16" Type="http://schemas.openxmlformats.org/officeDocument/2006/relationships/slide" Target="slide18.xml"/><Relationship Id="rId20" Type="http://schemas.openxmlformats.org/officeDocument/2006/relationships/slide" Target="slide19.xml"/><Relationship Id="rId1" Type="http://schemas.openxmlformats.org/officeDocument/2006/relationships/slideLayout" Target="../slideLayouts/slideLayout7.xml"/><Relationship Id="rId6" Type="http://schemas.openxmlformats.org/officeDocument/2006/relationships/slide" Target="slide6.xml"/><Relationship Id="rId11" Type="http://schemas.openxmlformats.org/officeDocument/2006/relationships/slide" Target="slide12.xml"/><Relationship Id="rId5" Type="http://schemas.openxmlformats.org/officeDocument/2006/relationships/slide" Target="slide20.xml"/><Relationship Id="rId15" Type="http://schemas.openxmlformats.org/officeDocument/2006/relationships/slide" Target="slide13.xml"/><Relationship Id="rId10" Type="http://schemas.openxmlformats.org/officeDocument/2006/relationships/slide" Target="slide7.xml"/><Relationship Id="rId19" Type="http://schemas.openxmlformats.org/officeDocument/2006/relationships/slide" Target="slide14.xml"/><Relationship Id="rId4" Type="http://schemas.openxmlformats.org/officeDocument/2006/relationships/slide" Target="slide15.xml"/><Relationship Id="rId9" Type="http://schemas.openxmlformats.org/officeDocument/2006/relationships/slide" Target="slide21.xml"/><Relationship Id="rId14" Type="http://schemas.openxmlformats.org/officeDocument/2006/relationships/slide" Target="slide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2.bin"/><Relationship Id="rId2" Type="http://schemas.openxmlformats.org/officeDocument/2006/relationships/tags" Target="../tags/tag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1.bin"/><Relationship Id="rId4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4.bin"/><Relationship Id="rId2" Type="http://schemas.openxmlformats.org/officeDocument/2006/relationships/tags" Target="../tags/tag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3.bin"/><Relationship Id="rId4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6.bin"/><Relationship Id="rId2" Type="http://schemas.openxmlformats.org/officeDocument/2006/relationships/tags" Target="../tags/tag3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5.bin"/><Relationship Id="rId4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8.bin"/><Relationship Id="rId2" Type="http://schemas.openxmlformats.org/officeDocument/2006/relationships/tags" Target="../tags/tag4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7.bin"/><Relationship Id="rId4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10.bin"/><Relationship Id="rId2" Type="http://schemas.openxmlformats.org/officeDocument/2006/relationships/tags" Target="../tags/tag5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9.bin"/><Relationship Id="rId4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12.bin"/><Relationship Id="rId2" Type="http://schemas.openxmlformats.org/officeDocument/2006/relationships/tags" Target="../tags/tag6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11.bin"/><Relationship Id="rId4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14.bin"/><Relationship Id="rId2" Type="http://schemas.openxmlformats.org/officeDocument/2006/relationships/tags" Target="../tags/tag7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13.bin"/><Relationship Id="rId4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16.bin"/><Relationship Id="rId2" Type="http://schemas.openxmlformats.org/officeDocument/2006/relationships/tags" Target="../tags/tag8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15.bin"/><Relationship Id="rId4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18.bin"/><Relationship Id="rId2" Type="http://schemas.openxmlformats.org/officeDocument/2006/relationships/tags" Target="../tags/tag9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17.bin"/><Relationship Id="rId4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20.bin"/><Relationship Id="rId2" Type="http://schemas.openxmlformats.org/officeDocument/2006/relationships/tags" Target="../tags/tag10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19.bin"/><Relationship Id="rId4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22.bin"/><Relationship Id="rId2" Type="http://schemas.openxmlformats.org/officeDocument/2006/relationships/tags" Target="../tags/tag11.xml"/><Relationship Id="rId1" Type="http://schemas.openxmlformats.org/officeDocument/2006/relationships/vmlDrawing" Target="../drawings/vmlDrawing11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21.bin"/><Relationship Id="rId4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24.bin"/><Relationship Id="rId2" Type="http://schemas.openxmlformats.org/officeDocument/2006/relationships/tags" Target="../tags/tag12.xml"/><Relationship Id="rId1" Type="http://schemas.openxmlformats.org/officeDocument/2006/relationships/vmlDrawing" Target="../drawings/vmlDrawing12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23.bin"/><Relationship Id="rId4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26.bin"/><Relationship Id="rId2" Type="http://schemas.openxmlformats.org/officeDocument/2006/relationships/tags" Target="../tags/tag13.xml"/><Relationship Id="rId1" Type="http://schemas.openxmlformats.org/officeDocument/2006/relationships/vmlDrawing" Target="../drawings/vmlDrawing13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25.bin"/><Relationship Id="rId4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28.bin"/><Relationship Id="rId2" Type="http://schemas.openxmlformats.org/officeDocument/2006/relationships/tags" Target="../tags/tag14.xml"/><Relationship Id="rId1" Type="http://schemas.openxmlformats.org/officeDocument/2006/relationships/vmlDrawing" Target="../drawings/vmlDrawing14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27.bin"/><Relationship Id="rId4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30.bin"/><Relationship Id="rId2" Type="http://schemas.openxmlformats.org/officeDocument/2006/relationships/tags" Target="../tags/tag15.xml"/><Relationship Id="rId1" Type="http://schemas.openxmlformats.org/officeDocument/2006/relationships/vmlDrawing" Target="../drawings/vmlDrawing15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29.bin"/><Relationship Id="rId4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32.bin"/><Relationship Id="rId2" Type="http://schemas.openxmlformats.org/officeDocument/2006/relationships/tags" Target="../tags/tag16.xml"/><Relationship Id="rId1" Type="http://schemas.openxmlformats.org/officeDocument/2006/relationships/vmlDrawing" Target="../drawings/vmlDrawing16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31.bin"/><Relationship Id="rId4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4.bin"/><Relationship Id="rId3" Type="http://schemas.openxmlformats.org/officeDocument/2006/relationships/audio" Target="../media/audio1.wav"/><Relationship Id="rId7" Type="http://schemas.openxmlformats.org/officeDocument/2006/relationships/oleObject" Target="../embeddings/oleObject33.bin"/><Relationship Id="rId2" Type="http://schemas.openxmlformats.org/officeDocument/2006/relationships/tags" Target="../tags/tag17.xml"/><Relationship Id="rId1" Type="http://schemas.openxmlformats.org/officeDocument/2006/relationships/vmlDrawing" Target="../drawings/vmlDrawing17.vml"/><Relationship Id="rId6" Type="http://schemas.openxmlformats.org/officeDocument/2006/relationships/slide" Target="slide4.xml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6.bin"/><Relationship Id="rId3" Type="http://schemas.openxmlformats.org/officeDocument/2006/relationships/audio" Target="../media/audio1.wav"/><Relationship Id="rId7" Type="http://schemas.openxmlformats.org/officeDocument/2006/relationships/oleObject" Target="../embeddings/oleObject35.bin"/><Relationship Id="rId2" Type="http://schemas.openxmlformats.org/officeDocument/2006/relationships/tags" Target="../tags/tag18.xml"/><Relationship Id="rId1" Type="http://schemas.openxmlformats.org/officeDocument/2006/relationships/vmlDrawing" Target="../drawings/vmlDrawing18.vml"/><Relationship Id="rId6" Type="http://schemas.openxmlformats.org/officeDocument/2006/relationships/slide" Target="slide4.xml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38.bin"/><Relationship Id="rId2" Type="http://schemas.openxmlformats.org/officeDocument/2006/relationships/tags" Target="../tags/tag19.xml"/><Relationship Id="rId1" Type="http://schemas.openxmlformats.org/officeDocument/2006/relationships/vmlDrawing" Target="../drawings/vmlDrawing19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37.bin"/><Relationship Id="rId4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audio" Target="../media/audio1.wav"/><Relationship Id="rId7" Type="http://schemas.openxmlformats.org/officeDocument/2006/relationships/oleObject" Target="../embeddings/oleObject40.bin"/><Relationship Id="rId2" Type="http://schemas.openxmlformats.org/officeDocument/2006/relationships/tags" Target="../tags/tag20.xml"/><Relationship Id="rId1" Type="http://schemas.openxmlformats.org/officeDocument/2006/relationships/vmlDrawing" Target="../drawings/vmlDrawing20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39.bin"/><Relationship Id="rId4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28782556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Matematika.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7.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30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procvičení sčítání zlomků.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4 slouží jako rozcestník k jednotlivým příkladům. Čísla uvnitř obdélníků znamenají bodové hodnocení příkladů. Po kliknutí na jednotlivé obdélníky jsme přesměrováni na snímek s příslušným příkladem. Obdélníky, které již byly vybrány jsou tmavší.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Na snímcích 5 – 24 jsou příklady, které mají žáci v časovém limitu vypočítat. Čas je odměřován pomocí postupně plnícího se obdélníku. Ve chvíli, kdy se obdélník celý zaplní modrou barvou, se zobrazí výsledek. Návrat na snímek 4 slouží tlačítko „Zpět“.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25 stránek a je určen k interaktivní výuce.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Sčítání zlomků </a:t>
            </a:r>
            <a:r>
              <a:rPr lang="cs-CZ" smtClean="0"/>
              <a:t>– hra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1785918" y="2000240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3214678" y="2000240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4643438" y="2000240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10" name="Zaoblený obdélník 9">
            <a:hlinkClick r:id="rId5" action="ppaction://hlinksldjump"/>
          </p:cNvPr>
          <p:cNvSpPr/>
          <p:nvPr/>
        </p:nvSpPr>
        <p:spPr>
          <a:xfrm>
            <a:off x="6072198" y="2000240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12" name="Zaoblený obdélník 11">
            <a:hlinkClick r:id="rId6" action="ppaction://hlinksldjump"/>
          </p:cNvPr>
          <p:cNvSpPr/>
          <p:nvPr/>
        </p:nvSpPr>
        <p:spPr>
          <a:xfrm>
            <a:off x="1785918" y="2786058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13" name="Zaoblený obdélník 12">
            <a:hlinkClick r:id="rId7" action="ppaction://hlinksldjump"/>
          </p:cNvPr>
          <p:cNvSpPr/>
          <p:nvPr/>
        </p:nvSpPr>
        <p:spPr>
          <a:xfrm>
            <a:off x="3214678" y="2786058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14" name="Zaoblený obdélník 13">
            <a:hlinkClick r:id="rId8" action="ppaction://hlinksldjump"/>
          </p:cNvPr>
          <p:cNvSpPr/>
          <p:nvPr/>
        </p:nvSpPr>
        <p:spPr>
          <a:xfrm>
            <a:off x="4643438" y="2786058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15" name="Zaoblený obdélník 14">
            <a:hlinkClick r:id="rId9" action="ppaction://hlinksldjump"/>
          </p:cNvPr>
          <p:cNvSpPr/>
          <p:nvPr/>
        </p:nvSpPr>
        <p:spPr>
          <a:xfrm>
            <a:off x="6072198" y="2786058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17" name="Zaoblený obdélník 16">
            <a:hlinkClick r:id="rId10" action="ppaction://hlinksldjump"/>
          </p:cNvPr>
          <p:cNvSpPr/>
          <p:nvPr/>
        </p:nvSpPr>
        <p:spPr>
          <a:xfrm>
            <a:off x="1785918" y="3571876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18" name="Zaoblený obdélník 17">
            <a:hlinkClick r:id="rId11" action="ppaction://hlinksldjump"/>
          </p:cNvPr>
          <p:cNvSpPr/>
          <p:nvPr/>
        </p:nvSpPr>
        <p:spPr>
          <a:xfrm>
            <a:off x="3214678" y="3571876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19" name="Zaoblený obdélník 18">
            <a:hlinkClick r:id="rId12" action="ppaction://hlinksldjump"/>
          </p:cNvPr>
          <p:cNvSpPr/>
          <p:nvPr/>
        </p:nvSpPr>
        <p:spPr>
          <a:xfrm>
            <a:off x="4643438" y="3571876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20" name="Zaoblený obdélník 19">
            <a:hlinkClick r:id="rId13" action="ppaction://hlinksldjump"/>
          </p:cNvPr>
          <p:cNvSpPr/>
          <p:nvPr/>
        </p:nvSpPr>
        <p:spPr>
          <a:xfrm>
            <a:off x="6072198" y="3571876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22" name="Zaoblený obdélník 21">
            <a:hlinkClick r:id="rId14" action="ppaction://hlinksldjump"/>
          </p:cNvPr>
          <p:cNvSpPr/>
          <p:nvPr/>
        </p:nvSpPr>
        <p:spPr>
          <a:xfrm>
            <a:off x="1785918" y="4357694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23" name="Zaoblený obdélník 22">
            <a:hlinkClick r:id="rId15" action="ppaction://hlinksldjump"/>
          </p:cNvPr>
          <p:cNvSpPr/>
          <p:nvPr/>
        </p:nvSpPr>
        <p:spPr>
          <a:xfrm>
            <a:off x="3214678" y="4357694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24" name="Zaoblený obdélník 23">
            <a:hlinkClick r:id="rId16" action="ppaction://hlinksldjump"/>
          </p:cNvPr>
          <p:cNvSpPr/>
          <p:nvPr/>
        </p:nvSpPr>
        <p:spPr>
          <a:xfrm>
            <a:off x="4643438" y="4357694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25" name="Zaoblený obdélník 24">
            <a:hlinkClick r:id="rId17" action="ppaction://hlinksldjump"/>
          </p:cNvPr>
          <p:cNvSpPr/>
          <p:nvPr/>
        </p:nvSpPr>
        <p:spPr>
          <a:xfrm>
            <a:off x="6072198" y="4357694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27" name="Zaoblený obdélník 26">
            <a:hlinkClick r:id="rId18" action="ppaction://hlinksldjump"/>
          </p:cNvPr>
          <p:cNvSpPr/>
          <p:nvPr/>
        </p:nvSpPr>
        <p:spPr>
          <a:xfrm>
            <a:off x="1785918" y="5143512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28" name="Zaoblený obdélník 27">
            <a:hlinkClick r:id="rId19" action="ppaction://hlinksldjump"/>
          </p:cNvPr>
          <p:cNvSpPr/>
          <p:nvPr/>
        </p:nvSpPr>
        <p:spPr>
          <a:xfrm>
            <a:off x="3214678" y="5143512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29" name="Zaoblený obdélník 28">
            <a:hlinkClick r:id="rId20" action="ppaction://hlinksldjump"/>
          </p:cNvPr>
          <p:cNvSpPr/>
          <p:nvPr/>
        </p:nvSpPr>
        <p:spPr>
          <a:xfrm>
            <a:off x="4643438" y="5143512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30" name="Zaoblený obdélník 29">
            <a:hlinkClick r:id="rId21" action="ppaction://hlinksldjump"/>
          </p:cNvPr>
          <p:cNvSpPr/>
          <p:nvPr/>
        </p:nvSpPr>
        <p:spPr>
          <a:xfrm>
            <a:off x="6072198" y="5143512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3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7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7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7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7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7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8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8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8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8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9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9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9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0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0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0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1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1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1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5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5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5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5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16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143372" y="2714620"/>
          <a:ext cx="838200" cy="711200"/>
        </p:xfrm>
        <a:graphic>
          <a:graphicData uri="http://schemas.openxmlformats.org/presentationml/2006/ole">
            <p:oleObj spid="_x0000_s1026" name="Rovnice" r:id="rId5" imgW="83808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351338" y="5072063"/>
          <a:ext cx="215900" cy="711200"/>
        </p:xfrm>
        <a:graphic>
          <a:graphicData uri="http://schemas.openxmlformats.org/presentationml/2006/ole">
            <p:oleObj spid="_x0000_s1027" name="Rovnice" r:id="rId7" imgW="21564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124325" y="2714625"/>
          <a:ext cx="876300" cy="711200"/>
        </p:xfrm>
        <a:graphic>
          <a:graphicData uri="http://schemas.openxmlformats.org/presentationml/2006/ole">
            <p:oleObj spid="_x0000_s2050" name="Rovnice" r:id="rId5" imgW="87624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344988" y="5072063"/>
          <a:ext cx="228600" cy="711200"/>
        </p:xfrm>
        <a:graphic>
          <a:graphicData uri="http://schemas.openxmlformats.org/presentationml/2006/ole">
            <p:oleObj spid="_x0000_s2051" name="Rovnice" r:id="rId7" imgW="22860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137025" y="2714625"/>
          <a:ext cx="850900" cy="711200"/>
        </p:xfrm>
        <a:graphic>
          <a:graphicData uri="http://schemas.openxmlformats.org/presentationml/2006/ole">
            <p:oleObj spid="_x0000_s3074" name="Rovnice" r:id="rId5" imgW="85068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351338" y="5072063"/>
          <a:ext cx="215900" cy="711200"/>
        </p:xfrm>
        <a:graphic>
          <a:graphicData uri="http://schemas.openxmlformats.org/presentationml/2006/ole">
            <p:oleObj spid="_x0000_s3075" name="Rovnice" r:id="rId7" imgW="21564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137025" y="2714625"/>
          <a:ext cx="850900" cy="711200"/>
        </p:xfrm>
        <a:graphic>
          <a:graphicData uri="http://schemas.openxmlformats.org/presentationml/2006/ole">
            <p:oleObj spid="_x0000_s4098" name="Rovnice" r:id="rId5" imgW="85068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351338" y="5072063"/>
          <a:ext cx="215900" cy="711200"/>
        </p:xfrm>
        <a:graphic>
          <a:graphicData uri="http://schemas.openxmlformats.org/presentationml/2006/ole">
            <p:oleObj spid="_x0000_s4099" name="Rovnice" r:id="rId7" imgW="21564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137025" y="2714625"/>
          <a:ext cx="850900" cy="711200"/>
        </p:xfrm>
        <a:graphic>
          <a:graphicData uri="http://schemas.openxmlformats.org/presentationml/2006/ole">
            <p:oleObj spid="_x0000_s5122" name="Rovnice" r:id="rId5" imgW="85068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351338" y="5072063"/>
          <a:ext cx="215900" cy="711200"/>
        </p:xfrm>
        <a:graphic>
          <a:graphicData uri="http://schemas.openxmlformats.org/presentationml/2006/ole">
            <p:oleObj spid="_x0000_s5123" name="Rovnice" r:id="rId7" imgW="21564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978275" y="2714625"/>
          <a:ext cx="1168400" cy="711200"/>
        </p:xfrm>
        <a:graphic>
          <a:graphicData uri="http://schemas.openxmlformats.org/presentationml/2006/ole">
            <p:oleObj spid="_x0000_s6146" name="Rovnice" r:id="rId5" imgW="116820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268788" y="5072063"/>
          <a:ext cx="381000" cy="711200"/>
        </p:xfrm>
        <a:graphic>
          <a:graphicData uri="http://schemas.openxmlformats.org/presentationml/2006/ole">
            <p:oleObj spid="_x0000_s6147" name="Rovnice" r:id="rId7" imgW="38088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978275" y="2714625"/>
          <a:ext cx="1168400" cy="711200"/>
        </p:xfrm>
        <a:graphic>
          <a:graphicData uri="http://schemas.openxmlformats.org/presentationml/2006/ole">
            <p:oleObj spid="_x0000_s7170" name="Rovnice" r:id="rId5" imgW="116820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262438" y="5072063"/>
          <a:ext cx="393700" cy="711200"/>
        </p:xfrm>
        <a:graphic>
          <a:graphicData uri="http://schemas.openxmlformats.org/presentationml/2006/ole">
            <p:oleObj spid="_x0000_s7171" name="Rovnice" r:id="rId7" imgW="39348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978275" y="2714625"/>
          <a:ext cx="1168400" cy="711200"/>
        </p:xfrm>
        <a:graphic>
          <a:graphicData uri="http://schemas.openxmlformats.org/presentationml/2006/ole">
            <p:oleObj spid="_x0000_s8194" name="Rovnice" r:id="rId5" imgW="116820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268788" y="5072063"/>
          <a:ext cx="381000" cy="711200"/>
        </p:xfrm>
        <a:graphic>
          <a:graphicData uri="http://schemas.openxmlformats.org/presentationml/2006/ole">
            <p:oleObj spid="_x0000_s8195" name="Rovnice" r:id="rId7" imgW="38088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971925" y="2714625"/>
          <a:ext cx="1181100" cy="711200"/>
        </p:xfrm>
        <a:graphic>
          <a:graphicData uri="http://schemas.openxmlformats.org/presentationml/2006/ole">
            <p:oleObj spid="_x0000_s9218" name="Rovnice" r:id="rId5" imgW="118080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268788" y="5072063"/>
          <a:ext cx="381000" cy="711200"/>
        </p:xfrm>
        <a:graphic>
          <a:graphicData uri="http://schemas.openxmlformats.org/presentationml/2006/ole">
            <p:oleObj spid="_x0000_s9219" name="Rovnice" r:id="rId7" imgW="38088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978275" y="2714625"/>
          <a:ext cx="1168400" cy="711200"/>
        </p:xfrm>
        <a:graphic>
          <a:graphicData uri="http://schemas.openxmlformats.org/presentationml/2006/ole">
            <p:oleObj spid="_x0000_s10242" name="Rovnice" r:id="rId5" imgW="116820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268788" y="5072063"/>
          <a:ext cx="381000" cy="711200"/>
        </p:xfrm>
        <a:graphic>
          <a:graphicData uri="http://schemas.openxmlformats.org/presentationml/2006/ole">
            <p:oleObj spid="_x0000_s10243" name="Rovnice" r:id="rId7" imgW="38088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124325" y="2714625"/>
          <a:ext cx="876300" cy="711200"/>
        </p:xfrm>
        <a:graphic>
          <a:graphicData uri="http://schemas.openxmlformats.org/presentationml/2006/ole">
            <p:oleObj spid="_x0000_s28674" name="Rovnice" r:id="rId5" imgW="87624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268788" y="5072063"/>
          <a:ext cx="381000" cy="711200"/>
        </p:xfrm>
        <a:graphic>
          <a:graphicData uri="http://schemas.openxmlformats.org/presentationml/2006/ole">
            <p:oleObj spid="_x0000_s28675" name="Rovnice" r:id="rId7" imgW="38088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060825" y="2714625"/>
          <a:ext cx="1003300" cy="711200"/>
        </p:xfrm>
        <a:graphic>
          <a:graphicData uri="http://schemas.openxmlformats.org/presentationml/2006/ole">
            <p:oleObj spid="_x0000_s29698" name="Rovnice" r:id="rId5" imgW="100296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268788" y="5072063"/>
          <a:ext cx="381000" cy="711200"/>
        </p:xfrm>
        <a:graphic>
          <a:graphicData uri="http://schemas.openxmlformats.org/presentationml/2006/ole">
            <p:oleObj spid="_x0000_s29699" name="Rovnice" r:id="rId7" imgW="38088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067175" y="2714625"/>
          <a:ext cx="990600" cy="711200"/>
        </p:xfrm>
        <a:graphic>
          <a:graphicData uri="http://schemas.openxmlformats.org/presentationml/2006/ole">
            <p:oleObj spid="_x0000_s30722" name="Rovnice" r:id="rId5" imgW="99036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275138" y="5072063"/>
          <a:ext cx="368300" cy="711200"/>
        </p:xfrm>
        <a:graphic>
          <a:graphicData uri="http://schemas.openxmlformats.org/presentationml/2006/ole">
            <p:oleObj spid="_x0000_s30723" name="Rovnice" r:id="rId7" imgW="36828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067175" y="2714625"/>
          <a:ext cx="990600" cy="711200"/>
        </p:xfrm>
        <a:graphic>
          <a:graphicData uri="http://schemas.openxmlformats.org/presentationml/2006/ole">
            <p:oleObj spid="_x0000_s31746" name="Rovnice" r:id="rId5" imgW="99036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268788" y="5072063"/>
          <a:ext cx="381000" cy="711200"/>
        </p:xfrm>
        <a:graphic>
          <a:graphicData uri="http://schemas.openxmlformats.org/presentationml/2006/ole">
            <p:oleObj spid="_x0000_s31747" name="Rovnice" r:id="rId7" imgW="38088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143375" y="2714625"/>
          <a:ext cx="838200" cy="711200"/>
        </p:xfrm>
        <a:graphic>
          <a:graphicData uri="http://schemas.openxmlformats.org/presentationml/2006/ole">
            <p:oleObj spid="_x0000_s32770" name="Rovnice" r:id="rId5" imgW="83808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275138" y="5072063"/>
          <a:ext cx="368300" cy="711200"/>
        </p:xfrm>
        <a:graphic>
          <a:graphicData uri="http://schemas.openxmlformats.org/presentationml/2006/ole">
            <p:oleObj spid="_x0000_s32771" name="Rovnice" r:id="rId7" imgW="36828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149725" y="2714625"/>
          <a:ext cx="825500" cy="711200"/>
        </p:xfrm>
        <a:graphic>
          <a:graphicData uri="http://schemas.openxmlformats.org/presentationml/2006/ole">
            <p:oleObj spid="_x0000_s38914" name="Rovnice" r:id="rId5" imgW="82548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275138" y="5072063"/>
          <a:ext cx="368300" cy="711200"/>
        </p:xfrm>
        <a:graphic>
          <a:graphicData uri="http://schemas.openxmlformats.org/presentationml/2006/ole">
            <p:oleObj spid="_x0000_s38915" name="Rovnice" r:id="rId7" imgW="36828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5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sp>
        <p:nvSpPr>
          <p:cNvPr id="9" name="Obdélník 8">
            <a:hlinkClick r:id="rId6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  <p:graphicFrame>
        <p:nvGraphicFramePr>
          <p:cNvPr id="39940" name="Object 4"/>
          <p:cNvGraphicFramePr>
            <a:graphicFrameLocks noChangeAspect="1"/>
          </p:cNvGraphicFramePr>
          <p:nvPr/>
        </p:nvGraphicFramePr>
        <p:xfrm>
          <a:off x="4137025" y="2714625"/>
          <a:ext cx="850900" cy="711200"/>
        </p:xfrm>
        <a:graphic>
          <a:graphicData uri="http://schemas.openxmlformats.org/presentationml/2006/ole">
            <p:oleObj spid="_x0000_s39940" name="Rovnice" r:id="rId7" imgW="850680" imgH="711000" progId="Equation.3">
              <p:embed/>
            </p:oleObj>
          </a:graphicData>
        </a:graphic>
      </p:graphicFrame>
      <p:graphicFrame>
        <p:nvGraphicFramePr>
          <p:cNvPr id="39941" name="Object 5"/>
          <p:cNvGraphicFramePr>
            <a:graphicFrameLocks noChangeAspect="1"/>
          </p:cNvGraphicFramePr>
          <p:nvPr/>
        </p:nvGraphicFramePr>
        <p:xfrm>
          <a:off x="4268788" y="5072063"/>
          <a:ext cx="381000" cy="711200"/>
        </p:xfrm>
        <a:graphic>
          <a:graphicData uri="http://schemas.openxmlformats.org/presentationml/2006/ole">
            <p:oleObj spid="_x0000_s39941" name="Rovnice" r:id="rId8" imgW="380880" imgH="711000" progId="Equation.3">
              <p:embed/>
            </p:oleObj>
          </a:graphicData>
        </a:graphic>
      </p:graphicFrame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6013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5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sp>
        <p:nvSpPr>
          <p:cNvPr id="9" name="Obdélník 8">
            <a:hlinkClick r:id="rId6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  <p:graphicFrame>
        <p:nvGraphicFramePr>
          <p:cNvPr id="40964" name="Object 4"/>
          <p:cNvGraphicFramePr>
            <a:graphicFrameLocks noChangeAspect="1"/>
          </p:cNvGraphicFramePr>
          <p:nvPr/>
        </p:nvGraphicFramePr>
        <p:xfrm>
          <a:off x="4143375" y="2714625"/>
          <a:ext cx="838200" cy="711200"/>
        </p:xfrm>
        <a:graphic>
          <a:graphicData uri="http://schemas.openxmlformats.org/presentationml/2006/ole">
            <p:oleObj spid="_x0000_s40964" name="Rovnice" r:id="rId7" imgW="838080" imgH="711000" progId="Equation.3">
              <p:embed/>
            </p:oleObj>
          </a:graphicData>
        </a:graphic>
      </p:graphicFrame>
      <p:graphicFrame>
        <p:nvGraphicFramePr>
          <p:cNvPr id="40965" name="Object 5"/>
          <p:cNvGraphicFramePr>
            <a:graphicFrameLocks noChangeAspect="1"/>
          </p:cNvGraphicFramePr>
          <p:nvPr/>
        </p:nvGraphicFramePr>
        <p:xfrm>
          <a:off x="4262438" y="5072063"/>
          <a:ext cx="393700" cy="711200"/>
        </p:xfrm>
        <a:graphic>
          <a:graphicData uri="http://schemas.openxmlformats.org/presentationml/2006/ole">
            <p:oleObj spid="_x0000_s40965" name="Rovnice" r:id="rId8" imgW="393480" imgH="711000" progId="Equation.3">
              <p:embed/>
            </p:oleObj>
          </a:graphicData>
        </a:graphic>
      </p:graphicFrame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6013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23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143375" y="2714625"/>
          <a:ext cx="838200" cy="711200"/>
        </p:xfrm>
        <a:graphic>
          <a:graphicData uri="http://schemas.openxmlformats.org/presentationml/2006/ole">
            <p:oleObj spid="_x0000_s36866" name="Rovnice" r:id="rId5" imgW="83808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262438" y="5072063"/>
          <a:ext cx="393700" cy="711200"/>
        </p:xfrm>
        <a:graphic>
          <a:graphicData uri="http://schemas.openxmlformats.org/presentationml/2006/ole">
            <p:oleObj spid="_x0000_s36867" name="Rovnice" r:id="rId7" imgW="39348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 časovém limitu.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24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130675" y="2714625"/>
          <a:ext cx="863600" cy="711200"/>
        </p:xfrm>
        <a:graphic>
          <a:graphicData uri="http://schemas.openxmlformats.org/presentationml/2006/ole">
            <p:oleObj spid="_x0000_s37890" name="Rovnice" r:id="rId5" imgW="863280" imgH="71100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5786" y="4143380"/>
            <a:ext cx="75724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MS900097502[1].wav">
            <a:hlinkClick r:id="" action="ppaction://media"/>
          </p:cNvPr>
          <p:cNvPicPr>
            <a:picLocks noRot="1" noChangeAspect="1"/>
          </p:cNvPicPr>
          <p:nvPr>
            <a:wavAudioFile r:embed="rId3" name="MS900097502[1].wav"/>
          </p:nvPr>
        </p:nvPicPr>
        <p:blipFill>
          <a:blip r:embed="rId6"/>
          <a:stretch>
            <a:fillRect/>
          </a:stretch>
        </p:blipFill>
        <p:spPr>
          <a:xfrm>
            <a:off x="214282" y="6429396"/>
            <a:ext cx="244475" cy="244475"/>
          </a:xfrm>
          <a:prstGeom prst="rect">
            <a:avLst/>
          </a:prstGeom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262438" y="5072063"/>
          <a:ext cx="393700" cy="711200"/>
        </p:xfrm>
        <a:graphic>
          <a:graphicData uri="http://schemas.openxmlformats.org/presentationml/2006/ole">
            <p:oleObj spid="_x0000_s37891" name="Rovnice" r:id="rId7" imgW="393480" imgH="711000" progId="Equation.3">
              <p:embed/>
            </p:oleObj>
          </a:graphicData>
        </a:graphic>
      </p:graphicFrame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6929454" y="5857892"/>
            <a:ext cx="178595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998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i="1" u="sng" dirty="0" smtClean="0"/>
              <a:t>Použitá literatura:</a:t>
            </a:r>
          </a:p>
          <a:p>
            <a:pPr lvl="1"/>
            <a:r>
              <a:rPr lang="cs-CZ" dirty="0" smtClean="0"/>
              <a:t>ODVÁRKO, Oldřich a Jiří KADLEČEK. </a:t>
            </a:r>
            <a:r>
              <a:rPr lang="cs-CZ" i="1" dirty="0" smtClean="0"/>
              <a:t>Matematika pro 7. ročník základní školy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Prometheus</a:t>
            </a:r>
            <a:r>
              <a:rPr lang="cs-CZ" dirty="0" smtClean="0"/>
              <a:t>, 88 s. Učebnice pro základní školy (</a:t>
            </a:r>
            <a:r>
              <a:rPr lang="cs-CZ" dirty="0" err="1" smtClean="0"/>
              <a:t>Prometheus</a:t>
            </a:r>
            <a:r>
              <a:rPr lang="cs-CZ" dirty="0" smtClean="0"/>
              <a:t>). ISBN 978-807-1962-847. </a:t>
            </a:r>
            <a:endParaRPr lang="cs-CZ" i="1" u="sng" dirty="0" smtClean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971</TotalTime>
  <Words>372</Words>
  <Application>Microsoft Office PowerPoint</Application>
  <PresentationFormat>Předvádění na obrazovce (4:3)</PresentationFormat>
  <Paragraphs>103</Paragraphs>
  <Slides>25</Slides>
  <Notes>0</Notes>
  <HiddenSlides>0</HiddenSlides>
  <MMClips>20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Vlnění</vt:lpstr>
      <vt:lpstr>Rovnice</vt:lpstr>
      <vt:lpstr>Základní škola a Mateřská škola Bílá Třemešná, okres Trutnov</vt:lpstr>
      <vt:lpstr>Anotace</vt:lpstr>
      <vt:lpstr>Sčítání zlomků – hra</vt:lpstr>
      <vt:lpstr>Snímek 4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Vypočítej v časovém limitu.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106</cp:revision>
  <dcterms:created xsi:type="dcterms:W3CDTF">2013-05-10T12:01:16Z</dcterms:created>
  <dcterms:modified xsi:type="dcterms:W3CDTF">2014-03-13T12:42:12Z</dcterms:modified>
</cp:coreProperties>
</file>