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8.xml" ContentType="application/vnd.openxmlformats-officedocument.presentationml.tags+xml"/>
  <Override PartName="/ppt/tags/tag14.xml" ContentType="application/vnd.openxmlformats-officedocument.presentationml.tags+xml"/>
  <Override PartName="/ppt/diagrams/layout1.xml" ContentType="application/vnd.openxmlformats-officedocument.drawingml.diagramLayout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ags/tag3.xml" ContentType="application/vnd.openxmlformats-officedocument.presentationml.tag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Default Extension="wav" ContentType="audio/wav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tags/tag17.xml" ContentType="application/vnd.openxmlformats-officedocument.presentationml.tag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tags/tag1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94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91" r:id="rId21"/>
    <p:sldId id="292" r:id="rId22"/>
    <p:sldId id="293" r:id="rId23"/>
    <p:sldId id="289" r:id="rId24"/>
    <p:sldId id="290" r:id="rId25"/>
    <p:sldId id="29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2" autoAdjust="0"/>
    <p:restoredTop sz="94686" autoAdjust="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VY_32_INOVACE_4C_07_</a:t>
          </a:r>
          <a:r>
            <a:rPr lang="cs-CZ" sz="2000" b="0" dirty="0" err="1" smtClean="0"/>
            <a:t>Scitani</a:t>
          </a:r>
          <a:r>
            <a:rPr lang="cs-CZ" sz="2000" b="0" dirty="0" smtClean="0"/>
            <a:t>_zlomku_riskuj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VY_32_INOVACE_Porovnavani_zlomku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image" Target="../media/image32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2.xml"/><Relationship Id="rId18" Type="http://schemas.openxmlformats.org/officeDocument/2006/relationships/slide" Target="slide9.xml"/><Relationship Id="rId3" Type="http://schemas.openxmlformats.org/officeDocument/2006/relationships/slide" Target="slide10.xml"/><Relationship Id="rId21" Type="http://schemas.openxmlformats.org/officeDocument/2006/relationships/slide" Target="slide24.xml"/><Relationship Id="rId7" Type="http://schemas.openxmlformats.org/officeDocument/2006/relationships/slide" Target="slide11.xml"/><Relationship Id="rId12" Type="http://schemas.openxmlformats.org/officeDocument/2006/relationships/slide" Target="slide17.xml"/><Relationship Id="rId17" Type="http://schemas.openxmlformats.org/officeDocument/2006/relationships/slide" Target="slide23.xml"/><Relationship Id="rId2" Type="http://schemas.openxmlformats.org/officeDocument/2006/relationships/slide" Target="slide5.xml"/><Relationship Id="rId16" Type="http://schemas.openxmlformats.org/officeDocument/2006/relationships/slide" Target="slide1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2.xml"/><Relationship Id="rId5" Type="http://schemas.openxmlformats.org/officeDocument/2006/relationships/slide" Target="slide20.xml"/><Relationship Id="rId15" Type="http://schemas.openxmlformats.org/officeDocument/2006/relationships/slide" Target="slide13.xml"/><Relationship Id="rId10" Type="http://schemas.openxmlformats.org/officeDocument/2006/relationships/slide" Target="slide7.xml"/><Relationship Id="rId19" Type="http://schemas.openxmlformats.org/officeDocument/2006/relationships/slide" Target="slide14.xml"/><Relationship Id="rId4" Type="http://schemas.openxmlformats.org/officeDocument/2006/relationships/slide" Target="slide15.xml"/><Relationship Id="rId9" Type="http://schemas.openxmlformats.org/officeDocument/2006/relationships/slide" Target="slide21.xml"/><Relationship Id="rId1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.bin"/><Relationship Id="rId2" Type="http://schemas.openxmlformats.org/officeDocument/2006/relationships/tags" Target="../tags/tag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.bin"/><Relationship Id="rId4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4.bin"/><Relationship Id="rId2" Type="http://schemas.openxmlformats.org/officeDocument/2006/relationships/tags" Target="../tags/tag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.bin"/><Relationship Id="rId4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6.bin"/><Relationship Id="rId2" Type="http://schemas.openxmlformats.org/officeDocument/2006/relationships/tags" Target="../tags/tag3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5.bin"/><Relationship Id="rId4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8.bin"/><Relationship Id="rId2" Type="http://schemas.openxmlformats.org/officeDocument/2006/relationships/tags" Target="../tags/tag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7.bin"/><Relationship Id="rId4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0.bin"/><Relationship Id="rId2" Type="http://schemas.openxmlformats.org/officeDocument/2006/relationships/tags" Target="../tags/tag5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9.bin"/><Relationship Id="rId4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2.bin"/><Relationship Id="rId2" Type="http://schemas.openxmlformats.org/officeDocument/2006/relationships/tags" Target="../tags/tag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1.bin"/><Relationship Id="rId4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4.bin"/><Relationship Id="rId2" Type="http://schemas.openxmlformats.org/officeDocument/2006/relationships/tags" Target="../tags/tag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3.bin"/><Relationship Id="rId4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6.bin"/><Relationship Id="rId2" Type="http://schemas.openxmlformats.org/officeDocument/2006/relationships/tags" Target="../tags/tag8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5.bin"/><Relationship Id="rId4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8.bin"/><Relationship Id="rId2" Type="http://schemas.openxmlformats.org/officeDocument/2006/relationships/tags" Target="../tags/tag9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7.bin"/><Relationship Id="rId4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0.bin"/><Relationship Id="rId2" Type="http://schemas.openxmlformats.org/officeDocument/2006/relationships/tags" Target="../tags/tag10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9.bin"/><Relationship Id="rId4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2.bin"/><Relationship Id="rId2" Type="http://schemas.openxmlformats.org/officeDocument/2006/relationships/tags" Target="../tags/tag11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1.bin"/><Relationship Id="rId4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4.bin"/><Relationship Id="rId2" Type="http://schemas.openxmlformats.org/officeDocument/2006/relationships/tags" Target="../tags/tag1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3.bin"/><Relationship Id="rId4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6.bin"/><Relationship Id="rId2" Type="http://schemas.openxmlformats.org/officeDocument/2006/relationships/tags" Target="../tags/tag13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5.bin"/><Relationship Id="rId4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8.bin"/><Relationship Id="rId2" Type="http://schemas.openxmlformats.org/officeDocument/2006/relationships/tags" Target="../tags/tag14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7.bin"/><Relationship Id="rId4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0.bin"/><Relationship Id="rId2" Type="http://schemas.openxmlformats.org/officeDocument/2006/relationships/tags" Target="../tags/tag15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9.bin"/><Relationship Id="rId4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2.bin"/><Relationship Id="rId2" Type="http://schemas.openxmlformats.org/officeDocument/2006/relationships/tags" Target="../tags/tag16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1.bin"/><Relationship Id="rId4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4.bin"/><Relationship Id="rId3" Type="http://schemas.openxmlformats.org/officeDocument/2006/relationships/audio" Target="../media/audio1.wav"/><Relationship Id="rId7" Type="http://schemas.openxmlformats.org/officeDocument/2006/relationships/oleObject" Target="../embeddings/oleObject33.bin"/><Relationship Id="rId2" Type="http://schemas.openxmlformats.org/officeDocument/2006/relationships/tags" Target="../tags/tag17.xml"/><Relationship Id="rId1" Type="http://schemas.openxmlformats.org/officeDocument/2006/relationships/vmlDrawing" Target="../drawings/vmlDrawing17.v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6.bin"/><Relationship Id="rId3" Type="http://schemas.openxmlformats.org/officeDocument/2006/relationships/audio" Target="../media/audio1.wav"/><Relationship Id="rId7" Type="http://schemas.openxmlformats.org/officeDocument/2006/relationships/oleObject" Target="../embeddings/oleObject35.bin"/><Relationship Id="rId2" Type="http://schemas.openxmlformats.org/officeDocument/2006/relationships/tags" Target="../tags/tag18.xml"/><Relationship Id="rId1" Type="http://schemas.openxmlformats.org/officeDocument/2006/relationships/vmlDrawing" Target="../drawings/vmlDrawing18.v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8.bin"/><Relationship Id="rId2" Type="http://schemas.openxmlformats.org/officeDocument/2006/relationships/tags" Target="../tags/tag19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7.bin"/><Relationship Id="rId4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40.bin"/><Relationship Id="rId2" Type="http://schemas.openxmlformats.org/officeDocument/2006/relationships/tags" Target="../tags/tag20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9.bin"/><Relationship Id="rId4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878255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procvičení sčítání zlomků.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4 slouží jako rozcestník k jednotlivým příkladům. Čísla uvnitř obdélníků znamenají bodové hodnocení příkladů. Po kliknutí na jednotlivé obdélníky jsme přesměrováni na snímek s příslušným příkladem. Obdélníky, které již byly vybrány jsou tmavší.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snímcích 5 – 24 jsou příklady, které mají žáci v časovém limitu vypočítat. Čas je odměřován pomocí postupně plnícího se obdélníku. Ve chvíli, kdy se obdélník celý zaplní modrou barvou, se zobrazí výsledek. Návrat na snímek 4 slouží tlačítko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25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zlomků – Riskuj!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178591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321467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464343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607219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2" name="Zaoblený obdélník 11">
            <a:hlinkClick r:id="rId6" action="ppaction://hlinksldjump"/>
          </p:cNvPr>
          <p:cNvSpPr/>
          <p:nvPr/>
        </p:nvSpPr>
        <p:spPr>
          <a:xfrm>
            <a:off x="178591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3" name="Zaoblený obdélník 12">
            <a:hlinkClick r:id="rId7" action="ppaction://hlinksldjump"/>
          </p:cNvPr>
          <p:cNvSpPr/>
          <p:nvPr/>
        </p:nvSpPr>
        <p:spPr>
          <a:xfrm>
            <a:off x="321467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4" name="Zaoblený obdélník 13">
            <a:hlinkClick r:id="rId8" action="ppaction://hlinksldjump"/>
          </p:cNvPr>
          <p:cNvSpPr/>
          <p:nvPr/>
        </p:nvSpPr>
        <p:spPr>
          <a:xfrm>
            <a:off x="464343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5" name="Zaoblený obdélník 14">
            <a:hlinkClick r:id="rId9" action="ppaction://hlinksldjump"/>
          </p:cNvPr>
          <p:cNvSpPr/>
          <p:nvPr/>
        </p:nvSpPr>
        <p:spPr>
          <a:xfrm>
            <a:off x="607219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7" name="Zaoblený obdélník 16">
            <a:hlinkClick r:id="rId10" action="ppaction://hlinksldjump"/>
          </p:cNvPr>
          <p:cNvSpPr/>
          <p:nvPr/>
        </p:nvSpPr>
        <p:spPr>
          <a:xfrm>
            <a:off x="178591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8" name="Zaoblený obdélník 17">
            <a:hlinkClick r:id="rId11" action="ppaction://hlinksldjump"/>
          </p:cNvPr>
          <p:cNvSpPr/>
          <p:nvPr/>
        </p:nvSpPr>
        <p:spPr>
          <a:xfrm>
            <a:off x="321467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9" name="Zaoblený obdélník 18">
            <a:hlinkClick r:id="rId12" action="ppaction://hlinksldjump"/>
          </p:cNvPr>
          <p:cNvSpPr/>
          <p:nvPr/>
        </p:nvSpPr>
        <p:spPr>
          <a:xfrm>
            <a:off x="464343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0" name="Zaoblený obdélník 19">
            <a:hlinkClick r:id="rId13" action="ppaction://hlinksldjump"/>
          </p:cNvPr>
          <p:cNvSpPr/>
          <p:nvPr/>
        </p:nvSpPr>
        <p:spPr>
          <a:xfrm>
            <a:off x="607219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2" name="Zaoblený obdélník 21">
            <a:hlinkClick r:id="rId14" action="ppaction://hlinksldjump"/>
          </p:cNvPr>
          <p:cNvSpPr/>
          <p:nvPr/>
        </p:nvSpPr>
        <p:spPr>
          <a:xfrm>
            <a:off x="178591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3" name="Zaoblený obdélník 22">
            <a:hlinkClick r:id="rId15" action="ppaction://hlinksldjump"/>
          </p:cNvPr>
          <p:cNvSpPr/>
          <p:nvPr/>
        </p:nvSpPr>
        <p:spPr>
          <a:xfrm>
            <a:off x="321467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4" name="Zaoblený obdélník 23">
            <a:hlinkClick r:id="rId16" action="ppaction://hlinksldjump"/>
          </p:cNvPr>
          <p:cNvSpPr/>
          <p:nvPr/>
        </p:nvSpPr>
        <p:spPr>
          <a:xfrm>
            <a:off x="464343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5" name="Zaoblený obdélník 24">
            <a:hlinkClick r:id="rId17" action="ppaction://hlinksldjump"/>
          </p:cNvPr>
          <p:cNvSpPr/>
          <p:nvPr/>
        </p:nvSpPr>
        <p:spPr>
          <a:xfrm>
            <a:off x="607219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7" name="Zaoblený obdélník 26">
            <a:hlinkClick r:id="rId18" action="ppaction://hlinksldjump"/>
          </p:cNvPr>
          <p:cNvSpPr/>
          <p:nvPr/>
        </p:nvSpPr>
        <p:spPr>
          <a:xfrm>
            <a:off x="178591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8" name="Zaoblený obdélník 27">
            <a:hlinkClick r:id="rId19" action="ppaction://hlinksldjump"/>
          </p:cNvPr>
          <p:cNvSpPr/>
          <p:nvPr/>
        </p:nvSpPr>
        <p:spPr>
          <a:xfrm>
            <a:off x="321467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9" name="Zaoblený obdélník 28">
            <a:hlinkClick r:id="rId20" action="ppaction://hlinksldjump"/>
          </p:cNvPr>
          <p:cNvSpPr/>
          <p:nvPr/>
        </p:nvSpPr>
        <p:spPr>
          <a:xfrm>
            <a:off x="464343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0" name="Zaoblený obdélník 29">
            <a:hlinkClick r:id="rId21" action="ppaction://hlinksldjump"/>
          </p:cNvPr>
          <p:cNvSpPr/>
          <p:nvPr/>
        </p:nvSpPr>
        <p:spPr>
          <a:xfrm>
            <a:off x="607219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2" y="2714620"/>
          <a:ext cx="838200" cy="711200"/>
        </p:xfrm>
        <a:graphic>
          <a:graphicData uri="http://schemas.openxmlformats.org/presentationml/2006/ole">
            <p:oleObj spid="_x0000_s1026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7686" y="5072074"/>
          <a:ext cx="203200" cy="711200"/>
        </p:xfrm>
        <a:graphic>
          <a:graphicData uri="http://schemas.openxmlformats.org/presentationml/2006/ole">
            <p:oleObj spid="_x0000_s1027" name="Rovnice" r:id="rId7" imgW="2030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9725" y="2714625"/>
          <a:ext cx="825500" cy="711200"/>
        </p:xfrm>
        <a:graphic>
          <a:graphicData uri="http://schemas.openxmlformats.org/presentationml/2006/ole">
            <p:oleObj spid="_x0000_s2050" name="Rovnice" r:id="rId5" imgW="8254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7686" y="5072074"/>
          <a:ext cx="203200" cy="711200"/>
        </p:xfrm>
        <a:graphic>
          <a:graphicData uri="http://schemas.openxmlformats.org/presentationml/2006/ole">
            <p:oleObj spid="_x0000_s2051" name="Rovnice" r:id="rId7" imgW="2030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2" y="2714620"/>
          <a:ext cx="838200" cy="711200"/>
        </p:xfrm>
        <a:graphic>
          <a:graphicData uri="http://schemas.openxmlformats.org/presentationml/2006/ole">
            <p:oleObj spid="_x0000_s3074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3075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4098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4099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2" y="2714620"/>
          <a:ext cx="838200" cy="711200"/>
        </p:xfrm>
        <a:graphic>
          <a:graphicData uri="http://schemas.openxmlformats.org/presentationml/2006/ole">
            <p:oleObj spid="_x0000_s5122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44988" y="5072063"/>
          <a:ext cx="228600" cy="711200"/>
        </p:xfrm>
        <a:graphic>
          <a:graphicData uri="http://schemas.openxmlformats.org/presentationml/2006/ole">
            <p:oleObj spid="_x0000_s5123" name="Rovnice" r:id="rId7" imgW="22860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06825" y="2714625"/>
          <a:ext cx="1511300" cy="711200"/>
        </p:xfrm>
        <a:graphic>
          <a:graphicData uri="http://schemas.openxmlformats.org/presentationml/2006/ole">
            <p:oleObj spid="_x0000_s6146" name="Rovnice" r:id="rId5" imgW="15112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86238" y="5072063"/>
          <a:ext cx="546100" cy="711200"/>
        </p:xfrm>
        <a:graphic>
          <a:graphicData uri="http://schemas.openxmlformats.org/presentationml/2006/ole">
            <p:oleObj spid="_x0000_s6147" name="Rovnice" r:id="rId7" imgW="54576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13175" y="2714625"/>
          <a:ext cx="1498600" cy="711200"/>
        </p:xfrm>
        <a:graphic>
          <a:graphicData uri="http://schemas.openxmlformats.org/presentationml/2006/ole">
            <p:oleObj spid="_x0000_s7170" name="Rovnice" r:id="rId5" imgW="149832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86238" y="5072063"/>
          <a:ext cx="546100" cy="711200"/>
        </p:xfrm>
        <a:graphic>
          <a:graphicData uri="http://schemas.openxmlformats.org/presentationml/2006/ole">
            <p:oleObj spid="_x0000_s7171" name="Rovnice" r:id="rId7" imgW="54576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13175" y="2714625"/>
          <a:ext cx="1498600" cy="711200"/>
        </p:xfrm>
        <a:graphic>
          <a:graphicData uri="http://schemas.openxmlformats.org/presentationml/2006/ole">
            <p:oleObj spid="_x0000_s8194" name="Rovnice" r:id="rId5" imgW="149832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86238" y="5072063"/>
          <a:ext cx="546100" cy="711200"/>
        </p:xfrm>
        <a:graphic>
          <a:graphicData uri="http://schemas.openxmlformats.org/presentationml/2006/ole">
            <p:oleObj spid="_x0000_s8195" name="Rovnice" r:id="rId7" imgW="54576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06825" y="2714625"/>
          <a:ext cx="1511300" cy="711200"/>
        </p:xfrm>
        <a:graphic>
          <a:graphicData uri="http://schemas.openxmlformats.org/presentationml/2006/ole">
            <p:oleObj spid="_x0000_s9218" name="Rovnice" r:id="rId5" imgW="15112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79888" y="5072063"/>
          <a:ext cx="558800" cy="711200"/>
        </p:xfrm>
        <a:graphic>
          <a:graphicData uri="http://schemas.openxmlformats.org/presentationml/2006/ole">
            <p:oleObj spid="_x0000_s9219" name="Rovnice" r:id="rId7" imgW="55872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06825" y="2714625"/>
          <a:ext cx="1511300" cy="711200"/>
        </p:xfrm>
        <a:graphic>
          <a:graphicData uri="http://schemas.openxmlformats.org/presentationml/2006/ole">
            <p:oleObj spid="_x0000_s10242" name="Rovnice" r:id="rId5" imgW="15112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86238" y="5072063"/>
          <a:ext cx="546100" cy="711200"/>
        </p:xfrm>
        <a:graphic>
          <a:graphicData uri="http://schemas.openxmlformats.org/presentationml/2006/ole">
            <p:oleObj spid="_x0000_s10243" name="Rovnice" r:id="rId7" imgW="54576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9725" y="2714625"/>
          <a:ext cx="825500" cy="711200"/>
        </p:xfrm>
        <a:graphic>
          <a:graphicData uri="http://schemas.openxmlformats.org/presentationml/2006/ole">
            <p:oleObj spid="_x0000_s28674" name="Rovnice" r:id="rId5" imgW="8254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28675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0675" y="2714625"/>
          <a:ext cx="863600" cy="711200"/>
        </p:xfrm>
        <a:graphic>
          <a:graphicData uri="http://schemas.openxmlformats.org/presentationml/2006/ole">
            <p:oleObj spid="_x0000_s29698" name="Rovnice" r:id="rId5" imgW="8632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29699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0722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30723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067175" y="2714625"/>
          <a:ext cx="990600" cy="711200"/>
        </p:xfrm>
        <a:graphic>
          <a:graphicData uri="http://schemas.openxmlformats.org/presentationml/2006/ole">
            <p:oleObj spid="_x0000_s31746" name="Rovnice" r:id="rId5" imgW="99036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31747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2770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32771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8914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38915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5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graphicFrame>
        <p:nvGraphicFramePr>
          <p:cNvPr id="39940" name="Object 4"/>
          <p:cNvGraphicFramePr>
            <a:graphicFrameLocks noChangeAspect="1"/>
          </p:cNvGraphicFramePr>
          <p:nvPr/>
        </p:nvGraphicFramePr>
        <p:xfrm>
          <a:off x="4130675" y="2714625"/>
          <a:ext cx="863600" cy="711200"/>
        </p:xfrm>
        <a:graphic>
          <a:graphicData uri="http://schemas.openxmlformats.org/presentationml/2006/ole">
            <p:oleObj spid="_x0000_s39940" name="Rovnice" r:id="rId7" imgW="863280" imgH="711000" progId="Equation.3">
              <p:embed/>
            </p:oleObj>
          </a:graphicData>
        </a:graphic>
      </p:graphicFrame>
      <p:graphicFrame>
        <p:nvGraphicFramePr>
          <p:cNvPr id="39941" name="Object 5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39941" name="Rovnice" r:id="rId8" imgW="380880" imgH="711000" progId="Equation.3">
              <p:embed/>
            </p:oleObj>
          </a:graphicData>
        </a:graphic>
      </p:graphicFrame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13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5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graphicFrame>
        <p:nvGraphicFramePr>
          <p:cNvPr id="40964" name="Object 4"/>
          <p:cNvGraphicFramePr>
            <a:graphicFrameLocks noChangeAspect="1"/>
          </p:cNvGraphicFramePr>
          <p:nvPr/>
        </p:nvGraphicFramePr>
        <p:xfrm>
          <a:off x="4143375" y="2714625"/>
          <a:ext cx="838200" cy="711200"/>
        </p:xfrm>
        <a:graphic>
          <a:graphicData uri="http://schemas.openxmlformats.org/presentationml/2006/ole">
            <p:oleObj spid="_x0000_s40964" name="Rovnice" r:id="rId7" imgW="838080" imgH="711000" progId="Equation.3">
              <p:embed/>
            </p:oleObj>
          </a:graphicData>
        </a:graphic>
      </p:graphicFrame>
      <p:graphicFrame>
        <p:nvGraphicFramePr>
          <p:cNvPr id="40965" name="Object 5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40965" name="Rovnice" r:id="rId8" imgW="215640" imgH="711000" progId="Equation.3">
              <p:embed/>
            </p:oleObj>
          </a:graphicData>
        </a:graphic>
      </p:graphicFrame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13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054475" y="2714625"/>
          <a:ext cx="1016000" cy="711200"/>
        </p:xfrm>
        <a:graphic>
          <a:graphicData uri="http://schemas.openxmlformats.org/presentationml/2006/ole">
            <p:oleObj spid="_x0000_s36866" name="Rovnice" r:id="rId5" imgW="101592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7688" y="5072063"/>
          <a:ext cx="203200" cy="711200"/>
        </p:xfrm>
        <a:graphic>
          <a:graphicData uri="http://schemas.openxmlformats.org/presentationml/2006/ole">
            <p:oleObj spid="_x0000_s36867" name="Rovnice" r:id="rId7" imgW="2030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7890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7688" y="5072063"/>
          <a:ext cx="203200" cy="711200"/>
        </p:xfrm>
        <a:graphic>
          <a:graphicData uri="http://schemas.openxmlformats.org/presentationml/2006/ole">
            <p:oleObj spid="_x0000_s37891" name="Rovnice" r:id="rId7" imgW="2030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946</TotalTime>
  <Words>373</Words>
  <Application>Microsoft Office PowerPoint</Application>
  <PresentationFormat>Předvádění na obrazovce (4:3)</PresentationFormat>
  <Paragraphs>103</Paragraphs>
  <Slides>25</Slides>
  <Notes>0</Notes>
  <HiddenSlides>0</HiddenSlides>
  <MMClips>20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Vlnění</vt:lpstr>
      <vt:lpstr>Rovnice</vt:lpstr>
      <vt:lpstr>Základní škola a Mateřská škola Bílá Třemešná, okres Trutnov</vt:lpstr>
      <vt:lpstr>Anotace</vt:lpstr>
      <vt:lpstr>Sčítání zlomků – Riskuj!</vt:lpstr>
      <vt:lpstr>Snímek 4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101</cp:revision>
  <dcterms:created xsi:type="dcterms:W3CDTF">2013-05-10T12:01:16Z</dcterms:created>
  <dcterms:modified xsi:type="dcterms:W3CDTF">2014-03-13T12:42:48Z</dcterms:modified>
</cp:coreProperties>
</file>