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499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890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074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816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4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565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03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9856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389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60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59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308C8-6301-4B62-A8CB-73257D534D5B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4A204-C6A3-49AA-8CB2-9C20F371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721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721" y="908720"/>
            <a:ext cx="6082665" cy="148653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2313171" y="3399389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dirty="0"/>
              <a:t>MATEMATIKA PRO 1. ROČNÍK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smtClean="0"/>
              <a:t>VY_32</a:t>
            </a:r>
            <a:r>
              <a:rPr lang="cs-CZ" b="1" dirty="0"/>
              <a:t>_ </a:t>
            </a:r>
            <a:r>
              <a:rPr lang="cs-CZ" b="1" dirty="0" smtClean="0"/>
              <a:t>INOVACE_03_DOMINO</a:t>
            </a:r>
            <a:endParaRPr lang="cs-CZ" dirty="0"/>
          </a:p>
          <a:p>
            <a:pPr algn="ctr"/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 </a:t>
            </a:r>
          </a:p>
        </p:txBody>
      </p:sp>
      <p:sp>
        <p:nvSpPr>
          <p:cNvPr id="4" name="Obdélník 3"/>
          <p:cNvSpPr/>
          <p:nvPr/>
        </p:nvSpPr>
        <p:spPr>
          <a:xfrm>
            <a:off x="3197537" y="6277962"/>
            <a:ext cx="2803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Vytvořila: Ladislava Vítková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971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Skupina 79"/>
          <p:cNvGrpSpPr/>
          <p:nvPr/>
        </p:nvGrpSpPr>
        <p:grpSpPr>
          <a:xfrm>
            <a:off x="1940884" y="6165304"/>
            <a:ext cx="1478988" cy="584448"/>
            <a:chOff x="2846637" y="548680"/>
            <a:chExt cx="1478988" cy="584448"/>
          </a:xfrm>
        </p:grpSpPr>
        <p:grpSp>
          <p:nvGrpSpPr>
            <p:cNvPr id="78" name="Skupina 77"/>
            <p:cNvGrpSpPr/>
            <p:nvPr/>
          </p:nvGrpSpPr>
          <p:grpSpPr>
            <a:xfrm>
              <a:off x="2846637" y="548680"/>
              <a:ext cx="1478988" cy="584448"/>
              <a:chOff x="3347864" y="836712"/>
              <a:chExt cx="1478988" cy="584448"/>
            </a:xfrm>
          </p:grpSpPr>
          <p:grpSp>
            <p:nvGrpSpPr>
              <p:cNvPr id="45" name="Skupina 44"/>
              <p:cNvGrpSpPr/>
              <p:nvPr/>
            </p:nvGrpSpPr>
            <p:grpSpPr>
              <a:xfrm>
                <a:off x="3347864" y="836712"/>
                <a:ext cx="1478988" cy="584448"/>
                <a:chOff x="3923928" y="1346684"/>
                <a:chExt cx="1478988" cy="584448"/>
              </a:xfrm>
            </p:grpSpPr>
            <p:sp>
              <p:nvSpPr>
                <p:cNvPr id="46" name="Obdélník 45"/>
                <p:cNvSpPr/>
                <p:nvPr/>
              </p:nvSpPr>
              <p:spPr>
                <a:xfrm>
                  <a:off x="4610828" y="1346684"/>
                  <a:ext cx="792088" cy="58444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47" name="Obdélník 46"/>
                <p:cNvSpPr/>
                <p:nvPr/>
              </p:nvSpPr>
              <p:spPr>
                <a:xfrm>
                  <a:off x="3923928" y="1347257"/>
                  <a:ext cx="792088" cy="58387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34" name="Ovál 33"/>
              <p:cNvSpPr/>
              <p:nvPr/>
            </p:nvSpPr>
            <p:spPr>
              <a:xfrm>
                <a:off x="3413972" y="905189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3" name="Ovál 62"/>
              <p:cNvSpPr/>
              <p:nvPr/>
            </p:nvSpPr>
            <p:spPr>
              <a:xfrm>
                <a:off x="3618717" y="1066384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4" name="Ovál 63"/>
              <p:cNvSpPr/>
              <p:nvPr/>
            </p:nvSpPr>
            <p:spPr>
              <a:xfrm>
                <a:off x="3848389" y="1224048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6" name="Ovál 65"/>
            <p:cNvSpPr/>
            <p:nvPr/>
          </p:nvSpPr>
          <p:spPr>
            <a:xfrm>
              <a:off x="3848389" y="764704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9" name="Skupina 78"/>
          <p:cNvGrpSpPr/>
          <p:nvPr/>
        </p:nvGrpSpPr>
        <p:grpSpPr>
          <a:xfrm>
            <a:off x="323528" y="6156920"/>
            <a:ext cx="1550996" cy="584448"/>
            <a:chOff x="5020638" y="1556792"/>
            <a:chExt cx="1550996" cy="584448"/>
          </a:xfrm>
        </p:grpSpPr>
        <p:grpSp>
          <p:nvGrpSpPr>
            <p:cNvPr id="43" name="Skupina 42"/>
            <p:cNvGrpSpPr/>
            <p:nvPr/>
          </p:nvGrpSpPr>
          <p:grpSpPr>
            <a:xfrm>
              <a:off x="5020638" y="1556792"/>
              <a:ext cx="1550996" cy="584448"/>
              <a:chOff x="3851920" y="1346684"/>
              <a:chExt cx="1550996" cy="584448"/>
            </a:xfrm>
          </p:grpSpPr>
          <p:sp>
            <p:nvSpPr>
              <p:cNvPr id="40" name="Obdélník 39"/>
              <p:cNvSpPr/>
              <p:nvPr/>
            </p:nvSpPr>
            <p:spPr>
              <a:xfrm>
                <a:off x="4610828" y="1346684"/>
                <a:ext cx="792088" cy="58444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" name="Obdélník 38"/>
              <p:cNvSpPr/>
              <p:nvPr/>
            </p:nvSpPr>
            <p:spPr>
              <a:xfrm>
                <a:off x="3851920" y="1347257"/>
                <a:ext cx="792088" cy="58387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5" name="Ovál 64"/>
            <p:cNvSpPr/>
            <p:nvPr/>
          </p:nvSpPr>
          <p:spPr>
            <a:xfrm>
              <a:off x="5360557" y="1775528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Ovál 66"/>
            <p:cNvSpPr/>
            <p:nvPr/>
          </p:nvSpPr>
          <p:spPr>
            <a:xfrm>
              <a:off x="5940152" y="1683242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vál 67"/>
            <p:cNvSpPr/>
            <p:nvPr/>
          </p:nvSpPr>
          <p:spPr>
            <a:xfrm>
              <a:off x="6296661" y="1697277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vál 68"/>
            <p:cNvSpPr/>
            <p:nvPr/>
          </p:nvSpPr>
          <p:spPr>
            <a:xfrm>
              <a:off x="5936621" y="1913301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vál 69"/>
            <p:cNvSpPr/>
            <p:nvPr/>
          </p:nvSpPr>
          <p:spPr>
            <a:xfrm>
              <a:off x="6300192" y="1923075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3" name="Skupina 92"/>
          <p:cNvGrpSpPr/>
          <p:nvPr/>
        </p:nvGrpSpPr>
        <p:grpSpPr>
          <a:xfrm rot="16200000">
            <a:off x="5448494" y="5682031"/>
            <a:ext cx="584448" cy="1550995"/>
            <a:chOff x="4990552" y="1168845"/>
            <a:chExt cx="584448" cy="1550995"/>
          </a:xfrm>
        </p:grpSpPr>
        <p:grpSp>
          <p:nvGrpSpPr>
            <p:cNvPr id="81" name="Skupina 80"/>
            <p:cNvGrpSpPr/>
            <p:nvPr/>
          </p:nvGrpSpPr>
          <p:grpSpPr>
            <a:xfrm>
              <a:off x="4990552" y="1168845"/>
              <a:ext cx="584448" cy="1550995"/>
              <a:chOff x="4410118" y="2622930"/>
              <a:chExt cx="584448" cy="1550995"/>
            </a:xfrm>
          </p:grpSpPr>
          <p:grpSp>
            <p:nvGrpSpPr>
              <p:cNvPr id="51" name="Skupina 50"/>
              <p:cNvGrpSpPr/>
              <p:nvPr/>
            </p:nvGrpSpPr>
            <p:grpSpPr>
              <a:xfrm rot="5400000">
                <a:off x="3926844" y="3106204"/>
                <a:ext cx="1550995" cy="584448"/>
                <a:chOff x="3851920" y="1346685"/>
                <a:chExt cx="1550995" cy="584448"/>
              </a:xfrm>
            </p:grpSpPr>
            <p:sp>
              <p:nvSpPr>
                <p:cNvPr id="52" name="Obdélník 51"/>
                <p:cNvSpPr/>
                <p:nvPr/>
              </p:nvSpPr>
              <p:spPr>
                <a:xfrm>
                  <a:off x="4610827" y="1346685"/>
                  <a:ext cx="792088" cy="58444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3" name="Obdélník 52"/>
                <p:cNvSpPr/>
                <p:nvPr/>
              </p:nvSpPr>
              <p:spPr>
                <a:xfrm>
                  <a:off x="3851920" y="1347257"/>
                  <a:ext cx="792088" cy="58387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71" name="Ovál 70"/>
              <p:cNvSpPr/>
              <p:nvPr/>
            </p:nvSpPr>
            <p:spPr>
              <a:xfrm>
                <a:off x="4480772" y="2777397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2" name="Ovál 71"/>
              <p:cNvSpPr/>
              <p:nvPr/>
            </p:nvSpPr>
            <p:spPr>
              <a:xfrm>
                <a:off x="4784493" y="2777397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3" name="Ovál 72"/>
              <p:cNvSpPr/>
              <p:nvPr/>
            </p:nvSpPr>
            <p:spPr>
              <a:xfrm>
                <a:off x="4496461" y="3068960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4" name="Ovál 73"/>
              <p:cNvSpPr/>
              <p:nvPr/>
            </p:nvSpPr>
            <p:spPr>
              <a:xfrm>
                <a:off x="4776113" y="3068960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77" name="Ovál 76"/>
            <p:cNvSpPr/>
            <p:nvPr/>
          </p:nvSpPr>
          <p:spPr>
            <a:xfrm>
              <a:off x="5216541" y="2060848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Ovál 81"/>
            <p:cNvSpPr/>
            <p:nvPr/>
          </p:nvSpPr>
          <p:spPr>
            <a:xfrm>
              <a:off x="5216541" y="2420888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6" name="Skupina 95"/>
          <p:cNvGrpSpPr/>
          <p:nvPr/>
        </p:nvGrpSpPr>
        <p:grpSpPr>
          <a:xfrm>
            <a:off x="3419872" y="6156920"/>
            <a:ext cx="1550996" cy="584448"/>
            <a:chOff x="5436096" y="2124472"/>
            <a:chExt cx="1550996" cy="584448"/>
          </a:xfrm>
        </p:grpSpPr>
        <p:grpSp>
          <p:nvGrpSpPr>
            <p:cNvPr id="95" name="Skupina 94"/>
            <p:cNvGrpSpPr/>
            <p:nvPr/>
          </p:nvGrpSpPr>
          <p:grpSpPr>
            <a:xfrm>
              <a:off x="5436096" y="2124472"/>
              <a:ext cx="1550996" cy="584448"/>
              <a:chOff x="2176159" y="3352073"/>
              <a:chExt cx="1550996" cy="584448"/>
            </a:xfrm>
          </p:grpSpPr>
          <p:grpSp>
            <p:nvGrpSpPr>
              <p:cNvPr id="54" name="Skupina 53"/>
              <p:cNvGrpSpPr/>
              <p:nvPr/>
            </p:nvGrpSpPr>
            <p:grpSpPr>
              <a:xfrm>
                <a:off x="2176159" y="3352073"/>
                <a:ext cx="1550996" cy="584448"/>
                <a:chOff x="3851920" y="1346684"/>
                <a:chExt cx="1550996" cy="584448"/>
              </a:xfrm>
            </p:grpSpPr>
            <p:sp>
              <p:nvSpPr>
                <p:cNvPr id="55" name="Obdélník 54"/>
                <p:cNvSpPr/>
                <p:nvPr/>
              </p:nvSpPr>
              <p:spPr>
                <a:xfrm>
                  <a:off x="4610828" y="1346684"/>
                  <a:ext cx="792088" cy="58444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6" name="Obdélník 55"/>
                <p:cNvSpPr/>
                <p:nvPr/>
              </p:nvSpPr>
              <p:spPr>
                <a:xfrm>
                  <a:off x="3851920" y="1347257"/>
                  <a:ext cx="792088" cy="58387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75" name="Ovál 74"/>
              <p:cNvSpPr/>
              <p:nvPr/>
            </p:nvSpPr>
            <p:spPr>
              <a:xfrm>
                <a:off x="2283369" y="3496464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6" name="Ovál 75"/>
              <p:cNvSpPr/>
              <p:nvPr/>
            </p:nvSpPr>
            <p:spPr>
              <a:xfrm>
                <a:off x="2662238" y="3644583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83" name="Ovál 82"/>
            <p:cNvSpPr/>
            <p:nvPr/>
          </p:nvSpPr>
          <p:spPr>
            <a:xfrm>
              <a:off x="6304719" y="221780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4" name="Ovál 83"/>
            <p:cNvSpPr/>
            <p:nvPr/>
          </p:nvSpPr>
          <p:spPr>
            <a:xfrm>
              <a:off x="6732240" y="221780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Ovál 84"/>
            <p:cNvSpPr/>
            <p:nvPr/>
          </p:nvSpPr>
          <p:spPr>
            <a:xfrm>
              <a:off x="6300290" y="249289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Ovál 85"/>
            <p:cNvSpPr/>
            <p:nvPr/>
          </p:nvSpPr>
          <p:spPr>
            <a:xfrm>
              <a:off x="6742246" y="249289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7" name="Ovál 86"/>
            <p:cNvSpPr/>
            <p:nvPr/>
          </p:nvSpPr>
          <p:spPr>
            <a:xfrm>
              <a:off x="6516216" y="2348880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7" name="Skupina 106"/>
          <p:cNvGrpSpPr/>
          <p:nvPr/>
        </p:nvGrpSpPr>
        <p:grpSpPr>
          <a:xfrm>
            <a:off x="805531" y="533320"/>
            <a:ext cx="1550996" cy="584448"/>
            <a:chOff x="1507871" y="5737864"/>
            <a:chExt cx="1550996" cy="584448"/>
          </a:xfrm>
        </p:grpSpPr>
        <p:grpSp>
          <p:nvGrpSpPr>
            <p:cNvPr id="60" name="Skupina 59"/>
            <p:cNvGrpSpPr/>
            <p:nvPr/>
          </p:nvGrpSpPr>
          <p:grpSpPr>
            <a:xfrm>
              <a:off x="1507871" y="5737864"/>
              <a:ext cx="1550996" cy="584448"/>
              <a:chOff x="3851920" y="1346684"/>
              <a:chExt cx="1550996" cy="584448"/>
            </a:xfrm>
          </p:grpSpPr>
          <p:sp>
            <p:nvSpPr>
              <p:cNvPr id="61" name="Obdélník 60"/>
              <p:cNvSpPr/>
              <p:nvPr/>
            </p:nvSpPr>
            <p:spPr>
              <a:xfrm>
                <a:off x="4610828" y="1346684"/>
                <a:ext cx="792088" cy="58444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2" name="Obdélník 61"/>
              <p:cNvSpPr/>
              <p:nvPr/>
            </p:nvSpPr>
            <p:spPr>
              <a:xfrm>
                <a:off x="3851920" y="1347257"/>
                <a:ext cx="792088" cy="58387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88" name="Ovál 87"/>
            <p:cNvSpPr/>
            <p:nvPr/>
          </p:nvSpPr>
          <p:spPr>
            <a:xfrm>
              <a:off x="2401715" y="585452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Ovál 88"/>
            <p:cNvSpPr/>
            <p:nvPr/>
          </p:nvSpPr>
          <p:spPr>
            <a:xfrm>
              <a:off x="2614508" y="5988425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0" name="Ovál 89"/>
            <p:cNvSpPr/>
            <p:nvPr/>
          </p:nvSpPr>
          <p:spPr>
            <a:xfrm>
              <a:off x="2838511" y="611122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2" name="Skupina 101"/>
          <p:cNvGrpSpPr/>
          <p:nvPr/>
        </p:nvGrpSpPr>
        <p:grpSpPr>
          <a:xfrm rot="5400000">
            <a:off x="6032942" y="5673646"/>
            <a:ext cx="1550996" cy="584448"/>
            <a:chOff x="6555044" y="4797152"/>
            <a:chExt cx="1550996" cy="584448"/>
          </a:xfrm>
        </p:grpSpPr>
        <p:grpSp>
          <p:nvGrpSpPr>
            <p:cNvPr id="48" name="Skupina 47"/>
            <p:cNvGrpSpPr/>
            <p:nvPr/>
          </p:nvGrpSpPr>
          <p:grpSpPr>
            <a:xfrm>
              <a:off x="6555044" y="4797152"/>
              <a:ext cx="1550996" cy="584448"/>
              <a:chOff x="3851920" y="1346684"/>
              <a:chExt cx="1550996" cy="584448"/>
            </a:xfrm>
          </p:grpSpPr>
          <p:sp>
            <p:nvSpPr>
              <p:cNvPr id="49" name="Obdélník 48"/>
              <p:cNvSpPr/>
              <p:nvPr/>
            </p:nvSpPr>
            <p:spPr>
              <a:xfrm>
                <a:off x="4610828" y="1346684"/>
                <a:ext cx="792088" cy="58444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0" name="Obdélník 49"/>
              <p:cNvSpPr/>
              <p:nvPr/>
            </p:nvSpPr>
            <p:spPr>
              <a:xfrm>
                <a:off x="3851920" y="1347257"/>
                <a:ext cx="792088" cy="58387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01" name="Skupina 100"/>
            <p:cNvGrpSpPr/>
            <p:nvPr/>
          </p:nvGrpSpPr>
          <p:grpSpPr>
            <a:xfrm>
              <a:off x="6648742" y="4868055"/>
              <a:ext cx="519077" cy="442641"/>
              <a:chOff x="6648742" y="4868055"/>
              <a:chExt cx="519077" cy="442641"/>
            </a:xfrm>
          </p:grpSpPr>
          <p:sp>
            <p:nvSpPr>
              <p:cNvPr id="92" name="Ovál 91"/>
              <p:cNvSpPr/>
              <p:nvPr/>
            </p:nvSpPr>
            <p:spPr>
              <a:xfrm>
                <a:off x="6844841" y="5020106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7" name="Ovál 96"/>
              <p:cNvSpPr/>
              <p:nvPr/>
            </p:nvSpPr>
            <p:spPr>
              <a:xfrm>
                <a:off x="7020272" y="5157192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8" name="Ovál 97"/>
              <p:cNvSpPr/>
              <p:nvPr/>
            </p:nvSpPr>
            <p:spPr>
              <a:xfrm>
                <a:off x="6667932" y="5163149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9" name="Ovál 98"/>
              <p:cNvSpPr/>
              <p:nvPr/>
            </p:nvSpPr>
            <p:spPr>
              <a:xfrm>
                <a:off x="6648742" y="4868055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0" name="Ovál 99"/>
              <p:cNvSpPr/>
              <p:nvPr/>
            </p:nvSpPr>
            <p:spPr>
              <a:xfrm>
                <a:off x="7016741" y="4869160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166" name="Skupina 165"/>
          <p:cNvGrpSpPr/>
          <p:nvPr/>
        </p:nvGrpSpPr>
        <p:grpSpPr>
          <a:xfrm>
            <a:off x="8559552" y="5285767"/>
            <a:ext cx="584448" cy="1550996"/>
            <a:chOff x="835577" y="1157924"/>
            <a:chExt cx="584448" cy="1550996"/>
          </a:xfrm>
        </p:grpSpPr>
        <p:grpSp>
          <p:nvGrpSpPr>
            <p:cNvPr id="123" name="Skupina 122"/>
            <p:cNvGrpSpPr/>
            <p:nvPr/>
          </p:nvGrpSpPr>
          <p:grpSpPr>
            <a:xfrm rot="5400000">
              <a:off x="352303" y="1641198"/>
              <a:ext cx="1550996" cy="584448"/>
              <a:chOff x="1826352" y="4221088"/>
              <a:chExt cx="1550996" cy="584448"/>
            </a:xfrm>
          </p:grpSpPr>
          <p:grpSp>
            <p:nvGrpSpPr>
              <p:cNvPr id="57" name="Skupina 56"/>
              <p:cNvGrpSpPr/>
              <p:nvPr/>
            </p:nvGrpSpPr>
            <p:grpSpPr>
              <a:xfrm>
                <a:off x="1826352" y="4221088"/>
                <a:ext cx="1550996" cy="584448"/>
                <a:chOff x="3851920" y="1346684"/>
                <a:chExt cx="1550996" cy="584448"/>
              </a:xfrm>
            </p:grpSpPr>
            <p:sp>
              <p:nvSpPr>
                <p:cNvPr id="58" name="Obdélník 57"/>
                <p:cNvSpPr/>
                <p:nvPr/>
              </p:nvSpPr>
              <p:spPr>
                <a:xfrm>
                  <a:off x="4610828" y="1346684"/>
                  <a:ext cx="792088" cy="58444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9" name="Obdélník 58"/>
                <p:cNvSpPr/>
                <p:nvPr/>
              </p:nvSpPr>
              <p:spPr>
                <a:xfrm>
                  <a:off x="3851920" y="1347257"/>
                  <a:ext cx="792088" cy="58387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91" name="Ovál 90"/>
              <p:cNvSpPr/>
              <p:nvPr/>
            </p:nvSpPr>
            <p:spPr>
              <a:xfrm>
                <a:off x="1835696" y="4289565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3" name="Ovál 102"/>
              <p:cNvSpPr/>
              <p:nvPr/>
            </p:nvSpPr>
            <p:spPr>
              <a:xfrm>
                <a:off x="2123728" y="4293096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4" name="Ovál 103"/>
              <p:cNvSpPr/>
              <p:nvPr/>
            </p:nvSpPr>
            <p:spPr>
              <a:xfrm>
                <a:off x="2408229" y="4293096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6" name="Ovál 105"/>
              <p:cNvSpPr/>
              <p:nvPr/>
            </p:nvSpPr>
            <p:spPr>
              <a:xfrm>
                <a:off x="1835696" y="4581128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8" name="Ovál 107"/>
              <p:cNvSpPr/>
              <p:nvPr/>
            </p:nvSpPr>
            <p:spPr>
              <a:xfrm>
                <a:off x="2123728" y="4577597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9" name="Ovál 108"/>
              <p:cNvSpPr/>
              <p:nvPr/>
            </p:nvSpPr>
            <p:spPr>
              <a:xfrm>
                <a:off x="2411760" y="4581128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13" name="Ovál 112"/>
            <p:cNvSpPr/>
            <p:nvPr/>
          </p:nvSpPr>
          <p:spPr>
            <a:xfrm>
              <a:off x="1043608" y="2239102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4" name="Skupina 123"/>
          <p:cNvGrpSpPr/>
          <p:nvPr/>
        </p:nvGrpSpPr>
        <p:grpSpPr>
          <a:xfrm>
            <a:off x="899592" y="651580"/>
            <a:ext cx="637955" cy="401156"/>
            <a:chOff x="899592" y="651580"/>
            <a:chExt cx="637955" cy="401156"/>
          </a:xfrm>
        </p:grpSpPr>
        <p:sp>
          <p:nvSpPr>
            <p:cNvPr id="105" name="Ovál 104"/>
            <p:cNvSpPr/>
            <p:nvPr/>
          </p:nvSpPr>
          <p:spPr>
            <a:xfrm>
              <a:off x="899592" y="896718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Ovál 109"/>
            <p:cNvSpPr/>
            <p:nvPr/>
          </p:nvSpPr>
          <p:spPr>
            <a:xfrm>
              <a:off x="1142912" y="675517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1" name="Ovál 110"/>
            <p:cNvSpPr/>
            <p:nvPr/>
          </p:nvSpPr>
          <p:spPr>
            <a:xfrm>
              <a:off x="899592" y="651580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2" name="Ovál 111"/>
            <p:cNvSpPr/>
            <p:nvPr/>
          </p:nvSpPr>
          <p:spPr>
            <a:xfrm>
              <a:off x="1386469" y="670889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4" name="Ovál 113"/>
            <p:cNvSpPr/>
            <p:nvPr/>
          </p:nvSpPr>
          <p:spPr>
            <a:xfrm>
              <a:off x="1129264" y="905189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5" name="Ovál 114"/>
            <p:cNvSpPr/>
            <p:nvPr/>
          </p:nvSpPr>
          <p:spPr>
            <a:xfrm>
              <a:off x="1390000" y="905189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4" name="Skupina 133"/>
          <p:cNvGrpSpPr/>
          <p:nvPr/>
        </p:nvGrpSpPr>
        <p:grpSpPr>
          <a:xfrm>
            <a:off x="4896743" y="5493408"/>
            <a:ext cx="1550996" cy="584448"/>
            <a:chOff x="5020638" y="1556792"/>
            <a:chExt cx="1550996" cy="584448"/>
          </a:xfrm>
        </p:grpSpPr>
        <p:grpSp>
          <p:nvGrpSpPr>
            <p:cNvPr id="135" name="Skupina 134"/>
            <p:cNvGrpSpPr/>
            <p:nvPr/>
          </p:nvGrpSpPr>
          <p:grpSpPr>
            <a:xfrm>
              <a:off x="5020638" y="1556792"/>
              <a:ext cx="1550996" cy="584448"/>
              <a:chOff x="3851920" y="1346684"/>
              <a:chExt cx="1550996" cy="584448"/>
            </a:xfrm>
          </p:grpSpPr>
          <p:sp>
            <p:nvSpPr>
              <p:cNvPr id="141" name="Obdélník 140"/>
              <p:cNvSpPr/>
              <p:nvPr/>
            </p:nvSpPr>
            <p:spPr>
              <a:xfrm>
                <a:off x="4610828" y="1346684"/>
                <a:ext cx="792088" cy="58444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2" name="Obdélník 141"/>
              <p:cNvSpPr/>
              <p:nvPr/>
            </p:nvSpPr>
            <p:spPr>
              <a:xfrm>
                <a:off x="3851920" y="1347257"/>
                <a:ext cx="792088" cy="58387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36" name="Ovál 135"/>
            <p:cNvSpPr/>
            <p:nvPr/>
          </p:nvSpPr>
          <p:spPr>
            <a:xfrm>
              <a:off x="5360557" y="1775528"/>
              <a:ext cx="147547" cy="14754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7" name="Ovál 136"/>
            <p:cNvSpPr/>
            <p:nvPr/>
          </p:nvSpPr>
          <p:spPr>
            <a:xfrm>
              <a:off x="5940152" y="1683242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8" name="Ovál 137"/>
            <p:cNvSpPr/>
            <p:nvPr/>
          </p:nvSpPr>
          <p:spPr>
            <a:xfrm>
              <a:off x="6296661" y="1697277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9" name="Ovál 138"/>
            <p:cNvSpPr/>
            <p:nvPr/>
          </p:nvSpPr>
          <p:spPr>
            <a:xfrm>
              <a:off x="5936621" y="1913301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0" name="Ovál 139"/>
            <p:cNvSpPr/>
            <p:nvPr/>
          </p:nvSpPr>
          <p:spPr>
            <a:xfrm>
              <a:off x="6300192" y="1923075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3" name="Skupina 142"/>
          <p:cNvGrpSpPr/>
          <p:nvPr/>
        </p:nvGrpSpPr>
        <p:grpSpPr>
          <a:xfrm>
            <a:off x="7100664" y="5198758"/>
            <a:ext cx="584448" cy="1550995"/>
            <a:chOff x="4990552" y="1168845"/>
            <a:chExt cx="584448" cy="1550995"/>
          </a:xfrm>
        </p:grpSpPr>
        <p:grpSp>
          <p:nvGrpSpPr>
            <p:cNvPr id="144" name="Skupina 143"/>
            <p:cNvGrpSpPr/>
            <p:nvPr/>
          </p:nvGrpSpPr>
          <p:grpSpPr>
            <a:xfrm>
              <a:off x="4990552" y="1168845"/>
              <a:ext cx="584448" cy="1550995"/>
              <a:chOff x="4410118" y="2622930"/>
              <a:chExt cx="584448" cy="1550995"/>
            </a:xfrm>
          </p:grpSpPr>
          <p:grpSp>
            <p:nvGrpSpPr>
              <p:cNvPr id="147" name="Skupina 146"/>
              <p:cNvGrpSpPr/>
              <p:nvPr/>
            </p:nvGrpSpPr>
            <p:grpSpPr>
              <a:xfrm rot="5400000">
                <a:off x="3926844" y="3106204"/>
                <a:ext cx="1550995" cy="584448"/>
                <a:chOff x="3851920" y="1346685"/>
                <a:chExt cx="1550995" cy="584448"/>
              </a:xfrm>
            </p:grpSpPr>
            <p:sp>
              <p:nvSpPr>
                <p:cNvPr id="152" name="Obdélník 151"/>
                <p:cNvSpPr/>
                <p:nvPr/>
              </p:nvSpPr>
              <p:spPr>
                <a:xfrm>
                  <a:off x="4610827" y="1346685"/>
                  <a:ext cx="792088" cy="58444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3" name="Obdélník 152"/>
                <p:cNvSpPr/>
                <p:nvPr/>
              </p:nvSpPr>
              <p:spPr>
                <a:xfrm>
                  <a:off x="3851920" y="1347257"/>
                  <a:ext cx="792088" cy="58387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148" name="Ovál 147"/>
              <p:cNvSpPr/>
              <p:nvPr/>
            </p:nvSpPr>
            <p:spPr>
              <a:xfrm>
                <a:off x="4480772" y="2777397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9" name="Ovál 148"/>
              <p:cNvSpPr/>
              <p:nvPr/>
            </p:nvSpPr>
            <p:spPr>
              <a:xfrm>
                <a:off x="4784493" y="2777397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0" name="Ovál 149"/>
              <p:cNvSpPr/>
              <p:nvPr/>
            </p:nvSpPr>
            <p:spPr>
              <a:xfrm>
                <a:off x="4496461" y="3068960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1" name="Ovál 150"/>
              <p:cNvSpPr/>
              <p:nvPr/>
            </p:nvSpPr>
            <p:spPr>
              <a:xfrm>
                <a:off x="4776113" y="3068960"/>
                <a:ext cx="147547" cy="147547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45" name="Ovál 144"/>
            <p:cNvSpPr/>
            <p:nvPr/>
          </p:nvSpPr>
          <p:spPr>
            <a:xfrm>
              <a:off x="5216541" y="2060848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6" name="Ovál 145"/>
            <p:cNvSpPr/>
            <p:nvPr/>
          </p:nvSpPr>
          <p:spPr>
            <a:xfrm>
              <a:off x="5216541" y="2420888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4" name="Skupina 153"/>
          <p:cNvGrpSpPr/>
          <p:nvPr/>
        </p:nvGrpSpPr>
        <p:grpSpPr>
          <a:xfrm>
            <a:off x="384172" y="5506313"/>
            <a:ext cx="1550996" cy="584448"/>
            <a:chOff x="5436096" y="2124472"/>
            <a:chExt cx="1550996" cy="584448"/>
          </a:xfrm>
        </p:grpSpPr>
        <p:grpSp>
          <p:nvGrpSpPr>
            <p:cNvPr id="155" name="Skupina 154"/>
            <p:cNvGrpSpPr/>
            <p:nvPr/>
          </p:nvGrpSpPr>
          <p:grpSpPr>
            <a:xfrm>
              <a:off x="5436096" y="2124472"/>
              <a:ext cx="1550996" cy="584448"/>
              <a:chOff x="2176159" y="3352073"/>
              <a:chExt cx="1550996" cy="584448"/>
            </a:xfrm>
          </p:grpSpPr>
          <p:grpSp>
            <p:nvGrpSpPr>
              <p:cNvPr id="161" name="Skupina 160"/>
              <p:cNvGrpSpPr/>
              <p:nvPr/>
            </p:nvGrpSpPr>
            <p:grpSpPr>
              <a:xfrm>
                <a:off x="2176159" y="3352073"/>
                <a:ext cx="1550996" cy="584448"/>
                <a:chOff x="3851920" y="1346684"/>
                <a:chExt cx="1550996" cy="584448"/>
              </a:xfrm>
            </p:grpSpPr>
            <p:sp>
              <p:nvSpPr>
                <p:cNvPr id="164" name="Obdélník 163"/>
                <p:cNvSpPr/>
                <p:nvPr/>
              </p:nvSpPr>
              <p:spPr>
                <a:xfrm>
                  <a:off x="4610828" y="1346684"/>
                  <a:ext cx="792088" cy="58444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65" name="Obdélník 164"/>
                <p:cNvSpPr/>
                <p:nvPr/>
              </p:nvSpPr>
              <p:spPr>
                <a:xfrm>
                  <a:off x="3851920" y="1347257"/>
                  <a:ext cx="792088" cy="58387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162" name="Ovál 161"/>
              <p:cNvSpPr/>
              <p:nvPr/>
            </p:nvSpPr>
            <p:spPr>
              <a:xfrm>
                <a:off x="2283369" y="3496464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3" name="Ovál 162"/>
              <p:cNvSpPr/>
              <p:nvPr/>
            </p:nvSpPr>
            <p:spPr>
              <a:xfrm>
                <a:off x="2662238" y="3644583"/>
                <a:ext cx="147547" cy="147547"/>
              </a:xfrm>
              <a:prstGeom prst="ellipse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56" name="Ovál 155"/>
            <p:cNvSpPr/>
            <p:nvPr/>
          </p:nvSpPr>
          <p:spPr>
            <a:xfrm>
              <a:off x="6304719" y="2217806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9" name="Ovál 158"/>
            <p:cNvSpPr/>
            <p:nvPr/>
          </p:nvSpPr>
          <p:spPr>
            <a:xfrm>
              <a:off x="6742246" y="2492896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0" name="Ovál 159"/>
            <p:cNvSpPr/>
            <p:nvPr/>
          </p:nvSpPr>
          <p:spPr>
            <a:xfrm>
              <a:off x="6516216" y="2348880"/>
              <a:ext cx="147547" cy="14754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8" name="Skupina 167"/>
          <p:cNvGrpSpPr/>
          <p:nvPr/>
        </p:nvGrpSpPr>
        <p:grpSpPr>
          <a:xfrm rot="16200000">
            <a:off x="7201839" y="5670453"/>
            <a:ext cx="1550996" cy="584448"/>
            <a:chOff x="1826352" y="4221088"/>
            <a:chExt cx="1550996" cy="584448"/>
          </a:xfrm>
        </p:grpSpPr>
        <p:grpSp>
          <p:nvGrpSpPr>
            <p:cNvPr id="170" name="Skupina 169"/>
            <p:cNvGrpSpPr/>
            <p:nvPr/>
          </p:nvGrpSpPr>
          <p:grpSpPr>
            <a:xfrm>
              <a:off x="1826352" y="4221088"/>
              <a:ext cx="1550996" cy="584448"/>
              <a:chOff x="3851920" y="1346684"/>
              <a:chExt cx="1550996" cy="584448"/>
            </a:xfrm>
          </p:grpSpPr>
          <p:sp>
            <p:nvSpPr>
              <p:cNvPr id="177" name="Obdélník 176"/>
              <p:cNvSpPr/>
              <p:nvPr/>
            </p:nvSpPr>
            <p:spPr>
              <a:xfrm>
                <a:off x="4610828" y="1346684"/>
                <a:ext cx="792088" cy="58444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8" name="Obdélník 177"/>
              <p:cNvSpPr/>
              <p:nvPr/>
            </p:nvSpPr>
            <p:spPr>
              <a:xfrm>
                <a:off x="3851920" y="1347257"/>
                <a:ext cx="792088" cy="58387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71" name="Ovál 170"/>
            <p:cNvSpPr/>
            <p:nvPr/>
          </p:nvSpPr>
          <p:spPr>
            <a:xfrm>
              <a:off x="1835696" y="4289565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2" name="Ovál 171"/>
            <p:cNvSpPr/>
            <p:nvPr/>
          </p:nvSpPr>
          <p:spPr>
            <a:xfrm>
              <a:off x="2123728" y="429309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3" name="Ovál 172"/>
            <p:cNvSpPr/>
            <p:nvPr/>
          </p:nvSpPr>
          <p:spPr>
            <a:xfrm>
              <a:off x="2408229" y="4293096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4" name="Ovál 173"/>
            <p:cNvSpPr/>
            <p:nvPr/>
          </p:nvSpPr>
          <p:spPr>
            <a:xfrm>
              <a:off x="1835696" y="4581128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5" name="Ovál 174"/>
            <p:cNvSpPr/>
            <p:nvPr/>
          </p:nvSpPr>
          <p:spPr>
            <a:xfrm>
              <a:off x="2123728" y="4577597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6" name="Ovál 175"/>
            <p:cNvSpPr/>
            <p:nvPr/>
          </p:nvSpPr>
          <p:spPr>
            <a:xfrm>
              <a:off x="2411760" y="4581128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9" name="Skupina 178"/>
          <p:cNvGrpSpPr/>
          <p:nvPr/>
        </p:nvGrpSpPr>
        <p:grpSpPr>
          <a:xfrm>
            <a:off x="3271384" y="5493408"/>
            <a:ext cx="1550996" cy="584448"/>
            <a:chOff x="4572000" y="3717032"/>
            <a:chExt cx="1550996" cy="584448"/>
          </a:xfrm>
        </p:grpSpPr>
        <p:grpSp>
          <p:nvGrpSpPr>
            <p:cNvPr id="125" name="Skupina 124"/>
            <p:cNvGrpSpPr/>
            <p:nvPr/>
          </p:nvGrpSpPr>
          <p:grpSpPr>
            <a:xfrm>
              <a:off x="4572000" y="3717032"/>
              <a:ext cx="1550996" cy="584448"/>
              <a:chOff x="2774629" y="548680"/>
              <a:chExt cx="1550996" cy="584448"/>
            </a:xfrm>
          </p:grpSpPr>
          <p:grpSp>
            <p:nvGrpSpPr>
              <p:cNvPr id="126" name="Skupina 125"/>
              <p:cNvGrpSpPr/>
              <p:nvPr/>
            </p:nvGrpSpPr>
            <p:grpSpPr>
              <a:xfrm>
                <a:off x="2774629" y="548680"/>
                <a:ext cx="1550996" cy="584448"/>
                <a:chOff x="3275856" y="836712"/>
                <a:chExt cx="1550996" cy="584448"/>
              </a:xfrm>
            </p:grpSpPr>
            <p:grpSp>
              <p:nvGrpSpPr>
                <p:cNvPr id="128" name="Skupina 127"/>
                <p:cNvGrpSpPr/>
                <p:nvPr/>
              </p:nvGrpSpPr>
              <p:grpSpPr>
                <a:xfrm>
                  <a:off x="3275856" y="836712"/>
                  <a:ext cx="1550996" cy="584448"/>
                  <a:chOff x="3851920" y="1346684"/>
                  <a:chExt cx="1550996" cy="584448"/>
                </a:xfrm>
              </p:grpSpPr>
              <p:sp>
                <p:nvSpPr>
                  <p:cNvPr id="132" name="Obdélník 131"/>
                  <p:cNvSpPr/>
                  <p:nvPr/>
                </p:nvSpPr>
                <p:spPr>
                  <a:xfrm>
                    <a:off x="4610828" y="1346684"/>
                    <a:ext cx="792088" cy="584448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33" name="Obdélník 132"/>
                  <p:cNvSpPr/>
                  <p:nvPr/>
                </p:nvSpPr>
                <p:spPr>
                  <a:xfrm>
                    <a:off x="3851920" y="1347257"/>
                    <a:ext cx="792088" cy="583875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129" name="Ovál 128"/>
                <p:cNvSpPr/>
                <p:nvPr/>
              </p:nvSpPr>
              <p:spPr>
                <a:xfrm>
                  <a:off x="3413972" y="905189"/>
                  <a:ext cx="147547" cy="147547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0" name="Ovál 129"/>
                <p:cNvSpPr/>
                <p:nvPr/>
              </p:nvSpPr>
              <p:spPr>
                <a:xfrm>
                  <a:off x="3618717" y="1066384"/>
                  <a:ext cx="147547" cy="147547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1" name="Ovál 130"/>
                <p:cNvSpPr/>
                <p:nvPr/>
              </p:nvSpPr>
              <p:spPr>
                <a:xfrm>
                  <a:off x="3848389" y="1224048"/>
                  <a:ext cx="147547" cy="147547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127" name="Ovál 126"/>
              <p:cNvSpPr/>
              <p:nvPr/>
            </p:nvSpPr>
            <p:spPr>
              <a:xfrm>
                <a:off x="3638725" y="620688"/>
                <a:ext cx="147547" cy="147547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16" name="Ovál 115"/>
            <p:cNvSpPr/>
            <p:nvPr/>
          </p:nvSpPr>
          <p:spPr>
            <a:xfrm>
              <a:off x="5652120" y="3789040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7" name="Ovál 116"/>
            <p:cNvSpPr/>
            <p:nvPr/>
          </p:nvSpPr>
          <p:spPr>
            <a:xfrm>
              <a:off x="5868144" y="3789040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8" name="Ovál 117"/>
            <p:cNvSpPr/>
            <p:nvPr/>
          </p:nvSpPr>
          <p:spPr>
            <a:xfrm>
              <a:off x="5436096" y="4059487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9" name="Ovál 118"/>
            <p:cNvSpPr/>
            <p:nvPr/>
          </p:nvSpPr>
          <p:spPr>
            <a:xfrm>
              <a:off x="5648589" y="4045195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0" name="Ovál 119"/>
            <p:cNvSpPr/>
            <p:nvPr/>
          </p:nvSpPr>
          <p:spPr>
            <a:xfrm>
              <a:off x="5868144" y="4026624"/>
              <a:ext cx="147547" cy="147547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3090184" y="107340"/>
            <a:ext cx="2727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ZAHREJ  SI  DOMINO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880028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2035 L 0.04947 -0.819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" y="-419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2 0.00902 L 0.38767 -0.8189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94" y="-413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2 -0.0104 L 0.04896 -0.8186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-40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51 0.03145 L 0.38976 -0.8175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55" y="-424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02104 L 0.15712 -0.5899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47" y="-284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7 -0.03307 L -0.84792 -0.605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08" y="-286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1688 L -0.38021 -0.4942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0" y="-25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583 -0.09806 L -0.51528 -0.3644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56" y="-133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3 0.05458 L 0.28507 -0.2696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-162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4 -0.05019 L 0.14254 -0.2675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06" y="-10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79 -0.07539 L -0.23455 -0.454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26" y="-189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12</Words>
  <Application>Microsoft Office PowerPoint</Application>
  <PresentationFormat>Předvádění na obrazovce (4:3)</PresentationFormat>
  <Paragraphs>7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1SLC</cp:lastModifiedBy>
  <cp:revision>22</cp:revision>
  <dcterms:created xsi:type="dcterms:W3CDTF">2011-06-04T14:31:54Z</dcterms:created>
  <dcterms:modified xsi:type="dcterms:W3CDTF">2011-09-22T20:24:56Z</dcterms:modified>
</cp:coreProperties>
</file>