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57" r:id="rId4"/>
    <p:sldId id="260" r:id="rId5"/>
    <p:sldId id="271" r:id="rId6"/>
    <p:sldId id="258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71" autoAdjust="0"/>
  </p:normalViewPr>
  <p:slideViewPr>
    <p:cSldViewPr>
      <p:cViewPr>
        <p:scale>
          <a:sx n="75" d="100"/>
          <a:sy n="75" d="100"/>
        </p:scale>
        <p:origin x="-355" y="2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908337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Jaro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VY_13_INOVACE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_1_1_ČJ_Jaro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- Jaro</a:t>
            </a:r>
            <a:endParaRPr lang="cs-CZ" dirty="0"/>
          </a:p>
        </p:txBody>
      </p:sp>
      <p:pic>
        <p:nvPicPr>
          <p:cNvPr id="1027" name="Picture 3" descr="C:\Users\Dana\AppData\Local\Microsoft\Windows\Temporary Internet Files\Content.IE5\Q9VPJA14\MC900428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801886"/>
            <a:ext cx="1778000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Jaro přišlo do kraje,</a:t>
            </a:r>
            <a:br>
              <a:rPr lang="cs-CZ" dirty="0"/>
            </a:br>
            <a:r>
              <a:rPr lang="cs-CZ" dirty="0"/>
              <a:t>děcko laškovité,</a:t>
            </a:r>
            <a:br>
              <a:rPr lang="cs-CZ" dirty="0"/>
            </a:br>
            <a:r>
              <a:rPr lang="cs-CZ" dirty="0"/>
              <a:t>v očích mělo fialky,</a:t>
            </a:r>
            <a:br>
              <a:rPr lang="cs-CZ" dirty="0"/>
            </a:br>
            <a:r>
              <a:rPr lang="cs-CZ" dirty="0"/>
              <a:t>v líčkách šotky skryté.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Kučeravé kadeře</a:t>
            </a:r>
            <a:br>
              <a:rPr lang="cs-CZ" dirty="0"/>
            </a:br>
            <a:r>
              <a:rPr lang="cs-CZ" dirty="0"/>
              <a:t>zářily jak slunce,</a:t>
            </a:r>
            <a:br>
              <a:rPr lang="cs-CZ" dirty="0"/>
            </a:br>
            <a:r>
              <a:rPr lang="cs-CZ" dirty="0"/>
              <a:t>rosu jako démanty</a:t>
            </a:r>
            <a:br>
              <a:rPr lang="cs-CZ" dirty="0"/>
            </a:br>
            <a:r>
              <a:rPr lang="cs-CZ" dirty="0"/>
              <a:t>mělo na korunce.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 ramenech motýlí</a:t>
            </a:r>
            <a:br>
              <a:rPr lang="cs-CZ" dirty="0"/>
            </a:br>
            <a:r>
              <a:rPr lang="cs-CZ" dirty="0"/>
              <a:t>křídla dvě se třpytí,</a:t>
            </a:r>
            <a:br>
              <a:rPr lang="cs-CZ" dirty="0"/>
            </a:br>
            <a:r>
              <a:rPr lang="cs-CZ" dirty="0"/>
              <a:t>roucho světle zelené</a:t>
            </a:r>
            <a:br>
              <a:rPr lang="cs-CZ" dirty="0"/>
            </a:br>
            <a:r>
              <a:rPr lang="cs-CZ" dirty="0"/>
              <a:t>v rybníku jak sítí.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Kolem roucha z šípkových</a:t>
            </a:r>
            <a:br>
              <a:rPr lang="cs-CZ" dirty="0"/>
            </a:br>
            <a:r>
              <a:rPr lang="cs-CZ" dirty="0"/>
              <a:t>poupat mělo pásek,</a:t>
            </a:r>
            <a:br>
              <a:rPr lang="cs-CZ" dirty="0"/>
            </a:br>
            <a:r>
              <a:rPr lang="cs-CZ" dirty="0"/>
              <a:t>nad ním, zrovna u srdce,</a:t>
            </a:r>
            <a:br>
              <a:rPr lang="cs-CZ" dirty="0"/>
            </a:br>
            <a:r>
              <a:rPr lang="cs-CZ" dirty="0"/>
              <a:t>zpíval sedmihlásek.</a:t>
            </a:r>
          </a:p>
        </p:txBody>
      </p:sp>
      <p:pic>
        <p:nvPicPr>
          <p:cNvPr id="2050" name="Picture 2" descr="C:\Users\Dana\AppData\Local\Microsoft\Windows\Temporary Internet Files\Content.IE5\Q9VPJA14\MC9004417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355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Doplň správně rýmy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edmihlásek</a:t>
            </a:r>
          </a:p>
          <a:p>
            <a:r>
              <a:rPr lang="cs-CZ" dirty="0"/>
              <a:t>s</a:t>
            </a:r>
            <a:r>
              <a:rPr lang="cs-CZ" dirty="0" smtClean="0"/>
              <a:t>kryté</a:t>
            </a:r>
          </a:p>
          <a:p>
            <a:r>
              <a:rPr lang="cs-CZ" dirty="0" smtClean="0"/>
              <a:t>korunce</a:t>
            </a:r>
          </a:p>
          <a:p>
            <a:r>
              <a:rPr lang="cs-CZ" dirty="0" smtClean="0"/>
              <a:t>sítí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aškovité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/>
              <a:t>t</a:t>
            </a:r>
            <a:r>
              <a:rPr lang="cs-CZ" dirty="0" smtClean="0"/>
              <a:t>řpytí</a:t>
            </a:r>
          </a:p>
          <a:p>
            <a:r>
              <a:rPr lang="cs-CZ" dirty="0" smtClean="0"/>
              <a:t>pásek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Q9VPJA14\MC900233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2993679" cy="2325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Najdi synonyma k daným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ěcko</a:t>
            </a:r>
          </a:p>
          <a:p>
            <a:r>
              <a:rPr lang="cs-CZ" dirty="0"/>
              <a:t>l</a:t>
            </a:r>
            <a:r>
              <a:rPr lang="cs-CZ" dirty="0" smtClean="0"/>
              <a:t>aškovité</a:t>
            </a:r>
          </a:p>
          <a:p>
            <a:r>
              <a:rPr lang="cs-CZ" dirty="0"/>
              <a:t>l</a:t>
            </a:r>
            <a:r>
              <a:rPr lang="cs-CZ" dirty="0" smtClean="0"/>
              <a:t>íčka</a:t>
            </a:r>
          </a:p>
          <a:p>
            <a:r>
              <a:rPr lang="cs-CZ" dirty="0" smtClean="0"/>
              <a:t>šotky</a:t>
            </a:r>
          </a:p>
          <a:p>
            <a:r>
              <a:rPr lang="cs-CZ" dirty="0"/>
              <a:t>k</a:t>
            </a:r>
            <a:r>
              <a:rPr lang="cs-CZ" dirty="0" smtClean="0"/>
              <a:t>adeře</a:t>
            </a:r>
          </a:p>
          <a:p>
            <a:r>
              <a:rPr lang="cs-CZ" dirty="0"/>
              <a:t>d</a:t>
            </a:r>
            <a:r>
              <a:rPr lang="cs-CZ" dirty="0" smtClean="0"/>
              <a:t>émanty</a:t>
            </a:r>
          </a:p>
          <a:p>
            <a:r>
              <a:rPr lang="cs-CZ" dirty="0" smtClean="0"/>
              <a:t>roucho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Dana\AppData\Local\Microsoft\Windows\Temporary Internet Files\Content.IE5\W9X11EZY\MC9004417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2743200" cy="2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8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Odpověz na otázky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0" y="836613"/>
            <a:ext cx="3455988" cy="5040312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jakými květinami se setkáváme v básni?</a:t>
            </a:r>
          </a:p>
          <a:p>
            <a:r>
              <a:rPr lang="cs-CZ" dirty="0" smtClean="0"/>
              <a:t>Jaký hmyz se objevuje v básni?</a:t>
            </a:r>
          </a:p>
          <a:p>
            <a:r>
              <a:rPr lang="cs-CZ" dirty="0" smtClean="0"/>
              <a:t>O jakém keři je </a:t>
            </a:r>
            <a:r>
              <a:rPr lang="cs-CZ" dirty="0"/>
              <a:t>v </a:t>
            </a:r>
            <a:r>
              <a:rPr lang="cs-CZ" dirty="0" smtClean="0"/>
              <a:t>básni řeč?</a:t>
            </a:r>
          </a:p>
          <a:p>
            <a:r>
              <a:rPr lang="cs-CZ" dirty="0" smtClean="0"/>
              <a:t>Jakého ptáčka poznáváme v básni?</a:t>
            </a:r>
          </a:p>
          <a:p>
            <a:r>
              <a:rPr lang="cs-CZ" dirty="0" smtClean="0"/>
              <a:t>S jakou barvou nás seznamuje básník?</a:t>
            </a:r>
          </a:p>
          <a:p>
            <a:r>
              <a:rPr lang="cs-CZ" dirty="0" smtClean="0"/>
              <a:t>Jaký tělesný orgán je v básni zmíněn?</a:t>
            </a:r>
          </a:p>
          <a:p>
            <a:r>
              <a:rPr lang="cs-CZ" dirty="0" smtClean="0"/>
              <a:t>Jaký smyslový orgán vystupuje v básni?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65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</a:t>
            </a:r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411</TotalTime>
  <Words>198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- Jaro</vt:lpstr>
      <vt:lpstr>1. Přečti si báseň</vt:lpstr>
      <vt:lpstr>2. Doplň správně rýmy</vt:lpstr>
      <vt:lpstr>3. Najdi synonyma k daným slovům</vt:lpstr>
      <vt:lpstr>4. 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jitka</cp:lastModifiedBy>
  <cp:revision>29</cp:revision>
  <dcterms:created xsi:type="dcterms:W3CDTF">2013-10-27T16:59:26Z</dcterms:created>
  <dcterms:modified xsi:type="dcterms:W3CDTF">2014-04-01T06:18:10Z</dcterms:modified>
</cp:coreProperties>
</file>