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sldIdLst>
    <p:sldId id="270" r:id="rId2"/>
    <p:sldId id="265" r:id="rId3"/>
    <p:sldId id="272" r:id="rId4"/>
    <p:sldId id="260" r:id="rId5"/>
    <p:sldId id="271" r:id="rId6"/>
    <p:sldId id="258" r:id="rId7"/>
    <p:sldId id="273" r:id="rId8"/>
    <p:sldId id="275" r:id="rId9"/>
    <p:sldId id="25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12" autoAdjust="0"/>
    <p:restoredTop sz="94671" autoAdjust="0"/>
  </p:normalViewPr>
  <p:slideViewPr>
    <p:cSldViewPr>
      <p:cViewPr>
        <p:scale>
          <a:sx n="75" d="100"/>
          <a:sy n="75" d="100"/>
        </p:scale>
        <p:origin x="-522" y="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52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5D2407-7E67-470A-849A-027B44F23BC3}" type="datetimeFigureOut">
              <a:rPr lang="cs-CZ" smtClean="0"/>
              <a:t>25.3.2014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1E8DAC-7A1A-4EEE-AF60-3164387F5C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41829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955CA-D61D-4B4B-85AA-F8A79735D59E}" type="datetimeFigureOut">
              <a:rPr lang="cs-CZ" smtClean="0"/>
              <a:t>25.3.2014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31EDF48-9723-4FAA-9D43-29462BAD6E75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955CA-D61D-4B4B-85AA-F8A79735D59E}" type="datetimeFigureOut">
              <a:rPr lang="cs-CZ" smtClean="0"/>
              <a:t>25.3.2014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DF48-9723-4FAA-9D43-29462BAD6E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955CA-D61D-4B4B-85AA-F8A79735D59E}" type="datetimeFigureOut">
              <a:rPr lang="cs-CZ" smtClean="0"/>
              <a:t>25.3.2014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DF48-9723-4FAA-9D43-29462BAD6E75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955CA-D61D-4B4B-85AA-F8A79735D59E}" type="datetimeFigureOut">
              <a:rPr lang="cs-CZ" smtClean="0"/>
              <a:t>25.3.2014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DF48-9723-4FAA-9D43-29462BAD6E75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955CA-D61D-4B4B-85AA-F8A79735D59E}" type="datetimeFigureOut">
              <a:rPr lang="cs-CZ" smtClean="0"/>
              <a:t>25.3.2014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DF48-9723-4FAA-9D43-29462BAD6E75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955CA-D61D-4B4B-85AA-F8A79735D59E}" type="datetimeFigureOut">
              <a:rPr lang="cs-CZ" smtClean="0"/>
              <a:t>25.3.2014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DF48-9723-4FAA-9D43-29462BAD6E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955CA-D61D-4B4B-85AA-F8A79735D59E}" type="datetimeFigureOut">
              <a:rPr lang="cs-CZ" smtClean="0"/>
              <a:t>25.3.2014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DF48-9723-4FAA-9D43-29462BAD6E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955CA-D61D-4B4B-85AA-F8A79735D59E}" type="datetimeFigureOut">
              <a:rPr lang="cs-CZ" smtClean="0"/>
              <a:t>25.3.2014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DF48-9723-4FAA-9D43-29462BAD6E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955CA-D61D-4B4B-85AA-F8A79735D59E}" type="datetimeFigureOut">
              <a:rPr lang="cs-CZ" smtClean="0"/>
              <a:t>25.3.2014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DF48-9723-4FAA-9D43-29462BAD6E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955CA-D61D-4B4B-85AA-F8A79735D59E}" type="datetimeFigureOut">
              <a:rPr lang="cs-CZ" smtClean="0"/>
              <a:t>25.3.2014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DF48-9723-4FAA-9D43-29462BAD6E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955CA-D61D-4B4B-85AA-F8A79735D59E}" type="datetimeFigureOut">
              <a:rPr lang="cs-CZ" smtClean="0"/>
              <a:t>25.3.2014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DF48-9723-4FAA-9D43-29462BAD6E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CEF955CA-D61D-4B4B-85AA-F8A79735D59E}" type="datetimeFigureOut">
              <a:rPr lang="cs-CZ" smtClean="0"/>
              <a:t>25.3.2014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C31EDF48-9723-4FAA-9D43-29462BAD6E75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wmf"/><Relationship Id="rId7" Type="http://schemas.openxmlformats.org/officeDocument/2006/relationships/image" Target="../media/image1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wmf"/><Relationship Id="rId5" Type="http://schemas.openxmlformats.org/officeDocument/2006/relationships/image" Target="../media/image10.png"/><Relationship Id="rId4" Type="http://schemas.openxmlformats.org/officeDocument/2006/relationships/image" Target="../media/image9.wmf"/><Relationship Id="rId9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0496669"/>
              </p:ext>
            </p:extLst>
          </p:nvPr>
        </p:nvGraphicFramePr>
        <p:xfrm>
          <a:off x="251521" y="1916835"/>
          <a:ext cx="8568952" cy="4680516"/>
        </p:xfrm>
        <a:graphic>
          <a:graphicData uri="http://schemas.openxmlformats.org/drawingml/2006/table">
            <a:tbl>
              <a:tblPr/>
              <a:tblGrid>
                <a:gridCol w="1905605"/>
                <a:gridCol w="6663347"/>
              </a:tblGrid>
              <a:tr h="56432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432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I/2 Inovace a zkvalitnění výuky směřující k rozvoji čtenářské a informační gramotnosti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Mgr. Dana Kašparová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Český jazyk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TÉMATICKÝ OKRUH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Jazyk a jazyková komunikace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Jaro v české básni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3. – 5.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VY_13_INOVACE</a:t>
                      </a: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_1_2_ČJ_Jaro </a:t>
                      </a: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 české básni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25. 3. 2014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432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Tento materiál je zařazen do vzdělávací oblasti Jazyk a jazyková komunikace, žáci si procvičují porozumění textu, 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rým, </a:t>
                      </a:r>
                      <a:endParaRPr kumimoji="0" lang="cs-CZ" alt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024" y="260648"/>
            <a:ext cx="7128792" cy="1382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746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Josef Václav Sládek - </a:t>
            </a:r>
            <a:r>
              <a:rPr lang="cs-CZ" dirty="0" smtClean="0"/>
              <a:t>Máj</a:t>
            </a:r>
            <a:endParaRPr lang="cs-CZ" dirty="0"/>
          </a:p>
        </p:txBody>
      </p:sp>
      <p:pic>
        <p:nvPicPr>
          <p:cNvPr id="3074" name="Picture 2" descr="C:\Users\Dana\AppData\Local\Microsoft\Windows\Temporary Internet Files\Content.IE5\NHMO8SPK\MC9004413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26269"/>
            <a:ext cx="1181100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Dana\AppData\Local\Microsoft\Windows\Temporary Internet Files\Content.IE5\NB2IHT69\MC90043035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48680"/>
            <a:ext cx="1273175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6115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 Přečti si báseň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2000" dirty="0" err="1"/>
              <a:t>Čik</a:t>
            </a:r>
            <a:r>
              <a:rPr lang="cs-CZ" sz="2000" dirty="0"/>
              <a:t>, </a:t>
            </a:r>
            <a:r>
              <a:rPr lang="cs-CZ" sz="2000" dirty="0" err="1"/>
              <a:t>čik</a:t>
            </a:r>
            <a:r>
              <a:rPr lang="cs-CZ" sz="2000" dirty="0"/>
              <a:t>, </a:t>
            </a:r>
            <a:r>
              <a:rPr lang="cs-CZ" sz="2000" dirty="0" err="1"/>
              <a:t>čik</a:t>
            </a:r>
            <a:r>
              <a:rPr lang="cs-CZ" sz="2000" dirty="0"/>
              <a:t>!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Co to za povyk?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To ta vlaštovička milá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s jarem se k nám navrátila,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vrabci strhli křik.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Tluk, tluk, tluk,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slyš křepelku z luk!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Na noc k lesům letí vrána;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písnička je dozpívána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— a teď ani muk!</a:t>
            </a:r>
            <a:endParaRPr lang="cs-CZ" sz="20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Máj, máj, máj,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na housličky hraj!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Každý ptáček hnízdo staví,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černý, modrý, popelavý,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jest jich plný háj.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>Hej, hej, hej,</a:t>
            </a:r>
            <a:r>
              <a:rPr lang="cs-CZ" dirty="0"/>
              <a:t/>
            </a:r>
            <a:br>
              <a:rPr lang="cs-CZ" dirty="0"/>
            </a:br>
            <a:r>
              <a:rPr lang="cs-CZ" dirty="0" err="1"/>
              <a:t>hrej</a:t>
            </a:r>
            <a:r>
              <a:rPr lang="cs-CZ" dirty="0"/>
              <a:t>, slunéčko, </a:t>
            </a:r>
            <a:r>
              <a:rPr lang="cs-CZ" dirty="0" err="1"/>
              <a:t>hrej</a:t>
            </a:r>
            <a:r>
              <a:rPr lang="cs-CZ" dirty="0"/>
              <a:t>!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Mušky budou tancovati,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komár bude také hráti,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roháč vedle něj.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>Brum, brum, brum,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to je shon a šum!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Kdo má nerad hudbu muší,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ať si zacpe obě uši,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ať si zavře dům.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04116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 Doplň správně rýmy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/>
              <a:t>k</a:t>
            </a:r>
            <a:r>
              <a:rPr lang="cs-CZ" dirty="0" smtClean="0"/>
              <a:t>řik</a:t>
            </a:r>
          </a:p>
          <a:p>
            <a:r>
              <a:rPr lang="cs-CZ" dirty="0"/>
              <a:t>d</a:t>
            </a:r>
            <a:r>
              <a:rPr lang="cs-CZ" dirty="0" smtClean="0"/>
              <a:t>ům</a:t>
            </a:r>
          </a:p>
          <a:p>
            <a:r>
              <a:rPr lang="cs-CZ" dirty="0"/>
              <a:t>m</a:t>
            </a:r>
            <a:r>
              <a:rPr lang="cs-CZ" dirty="0" smtClean="0"/>
              <a:t>uk</a:t>
            </a:r>
          </a:p>
          <a:p>
            <a:r>
              <a:rPr lang="cs-CZ" dirty="0"/>
              <a:t>h</a:t>
            </a:r>
            <a:r>
              <a:rPr lang="cs-CZ" dirty="0" smtClean="0"/>
              <a:t>áj</a:t>
            </a:r>
          </a:p>
          <a:p>
            <a:r>
              <a:rPr lang="cs-CZ" dirty="0" smtClean="0"/>
              <a:t>něj</a:t>
            </a:r>
          </a:p>
          <a:p>
            <a:r>
              <a:rPr lang="cs-CZ" dirty="0"/>
              <a:t>u</a:t>
            </a:r>
            <a:r>
              <a:rPr lang="cs-CZ" dirty="0" smtClean="0"/>
              <a:t>ši</a:t>
            </a:r>
          </a:p>
          <a:p>
            <a:r>
              <a:rPr lang="cs-CZ" dirty="0"/>
              <a:t>d</a:t>
            </a:r>
            <a:r>
              <a:rPr lang="cs-CZ" dirty="0" smtClean="0"/>
              <a:t>ozpívána</a:t>
            </a:r>
          </a:p>
          <a:p>
            <a:r>
              <a:rPr lang="cs-CZ" dirty="0"/>
              <a:t>n</a:t>
            </a:r>
            <a:r>
              <a:rPr lang="cs-CZ" dirty="0" smtClean="0"/>
              <a:t>avrátila</a:t>
            </a:r>
          </a:p>
          <a:p>
            <a:r>
              <a:rPr lang="cs-CZ" dirty="0"/>
              <a:t>p</a:t>
            </a:r>
            <a:r>
              <a:rPr lang="cs-CZ" dirty="0" smtClean="0"/>
              <a:t>opelavý</a:t>
            </a:r>
          </a:p>
          <a:p>
            <a:r>
              <a:rPr lang="cs-CZ" dirty="0" smtClean="0"/>
              <a:t>hráti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/>
              <a:t>m</a:t>
            </a:r>
            <a:r>
              <a:rPr lang="cs-CZ" dirty="0" smtClean="0"/>
              <a:t>áj</a:t>
            </a:r>
          </a:p>
          <a:p>
            <a:r>
              <a:rPr lang="cs-CZ" dirty="0"/>
              <a:t>h</a:t>
            </a:r>
            <a:r>
              <a:rPr lang="cs-CZ" dirty="0" smtClean="0"/>
              <a:t>ej</a:t>
            </a:r>
          </a:p>
          <a:p>
            <a:r>
              <a:rPr lang="cs-CZ" dirty="0"/>
              <a:t>b</a:t>
            </a:r>
            <a:r>
              <a:rPr lang="cs-CZ" dirty="0" smtClean="0"/>
              <a:t>rum</a:t>
            </a:r>
          </a:p>
          <a:p>
            <a:r>
              <a:rPr lang="cs-CZ" dirty="0" err="1"/>
              <a:t>č</a:t>
            </a:r>
            <a:r>
              <a:rPr lang="cs-CZ" dirty="0" err="1" smtClean="0"/>
              <a:t>ik</a:t>
            </a:r>
            <a:endParaRPr lang="cs-CZ" dirty="0" smtClean="0"/>
          </a:p>
          <a:p>
            <a:r>
              <a:rPr lang="cs-CZ" dirty="0"/>
              <a:t>t</a:t>
            </a:r>
            <a:r>
              <a:rPr lang="cs-CZ" dirty="0" smtClean="0"/>
              <a:t>uk</a:t>
            </a:r>
          </a:p>
          <a:p>
            <a:r>
              <a:rPr lang="cs-CZ" dirty="0"/>
              <a:t>s</a:t>
            </a:r>
            <a:r>
              <a:rPr lang="cs-CZ" dirty="0" smtClean="0"/>
              <a:t>taví</a:t>
            </a:r>
          </a:p>
          <a:p>
            <a:r>
              <a:rPr lang="cs-CZ" dirty="0"/>
              <a:t>t</a:t>
            </a:r>
            <a:r>
              <a:rPr lang="cs-CZ" dirty="0" smtClean="0"/>
              <a:t>ancovati</a:t>
            </a:r>
          </a:p>
          <a:p>
            <a:r>
              <a:rPr lang="cs-CZ" dirty="0"/>
              <a:t>m</a:t>
            </a:r>
            <a:r>
              <a:rPr lang="cs-CZ" dirty="0" smtClean="0"/>
              <a:t>uší</a:t>
            </a:r>
          </a:p>
          <a:p>
            <a:r>
              <a:rPr lang="cs-CZ" dirty="0"/>
              <a:t>v</a:t>
            </a:r>
            <a:r>
              <a:rPr lang="cs-CZ" dirty="0" smtClean="0"/>
              <a:t>rána</a:t>
            </a:r>
          </a:p>
          <a:p>
            <a:r>
              <a:rPr lang="cs-CZ" dirty="0" smtClean="0"/>
              <a:t>milá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1332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3. Najdi </a:t>
            </a:r>
            <a:r>
              <a:rPr lang="cs-CZ" dirty="0" smtClean="0"/>
              <a:t>opozita </a:t>
            </a:r>
            <a:r>
              <a:rPr lang="cs-CZ" dirty="0" smtClean="0"/>
              <a:t>k daným slovům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</a:t>
            </a:r>
            <a:r>
              <a:rPr lang="cs-CZ" dirty="0" smtClean="0"/>
              <a:t>taví</a:t>
            </a:r>
          </a:p>
          <a:p>
            <a:r>
              <a:rPr lang="cs-CZ" dirty="0"/>
              <a:t>č</a:t>
            </a:r>
            <a:r>
              <a:rPr lang="cs-CZ" dirty="0" smtClean="0"/>
              <a:t>erný</a:t>
            </a:r>
          </a:p>
          <a:p>
            <a:r>
              <a:rPr lang="cs-CZ" dirty="0"/>
              <a:t>p</a:t>
            </a:r>
            <a:r>
              <a:rPr lang="cs-CZ" dirty="0" smtClean="0"/>
              <a:t>lný</a:t>
            </a:r>
          </a:p>
          <a:p>
            <a:r>
              <a:rPr lang="cs-CZ" dirty="0"/>
              <a:t>š</a:t>
            </a:r>
            <a:r>
              <a:rPr lang="cs-CZ" dirty="0" smtClean="0"/>
              <a:t>um</a:t>
            </a:r>
          </a:p>
          <a:p>
            <a:r>
              <a:rPr lang="cs-CZ" dirty="0" smtClean="0"/>
              <a:t>zavře</a:t>
            </a:r>
          </a:p>
          <a:p>
            <a:r>
              <a:rPr lang="cs-CZ" dirty="0"/>
              <a:t>m</a:t>
            </a:r>
            <a:r>
              <a:rPr lang="cs-CZ" dirty="0" smtClean="0"/>
              <a:t>ilá</a:t>
            </a:r>
          </a:p>
          <a:p>
            <a:r>
              <a:rPr lang="cs-CZ" dirty="0" smtClean="0"/>
              <a:t>navrátila</a:t>
            </a:r>
          </a:p>
          <a:p>
            <a:r>
              <a:rPr lang="cs-CZ" dirty="0" smtClean="0"/>
              <a:t>křik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101" name="Picture 5" descr="C:\Users\Dana\AppData\Local\Microsoft\Windows\Temporary Internet Files\Content.IE5\W9X11EZY\MP90040141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1108" y="1868424"/>
            <a:ext cx="2081784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Dana\AppData\Local\Microsoft\Windows\Temporary Internet Files\Content.IE5\W9X11EZY\MP90040141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1108" y="1868424"/>
            <a:ext cx="2081784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Dana\AppData\Local\Microsoft\Windows\Temporary Internet Files\Content.IE5\W9X11EZY\MP90040141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1108" y="1868424"/>
            <a:ext cx="2081784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Dana\AppData\Local\Microsoft\Windows\Temporary Internet Files\Content.IE5\NHMO8SPK\MC90035598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1766" y="3061411"/>
            <a:ext cx="907085" cy="735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685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4. Odpověz na otázky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4294967295"/>
          </p:nvPr>
        </p:nvSpPr>
        <p:spPr>
          <a:xfrm>
            <a:off x="0" y="836613"/>
            <a:ext cx="3455988" cy="5040312"/>
          </a:xfrm>
        </p:spPr>
        <p:txBody>
          <a:bodyPr>
            <a:normAutofit/>
          </a:bodyPr>
          <a:lstStyle/>
          <a:p>
            <a:endParaRPr lang="cs-CZ" sz="2400" dirty="0" smtClean="0"/>
          </a:p>
          <a:p>
            <a:endParaRPr lang="cs-CZ" sz="2400" dirty="0" smtClean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jaký hudební nástroj hraje máj?</a:t>
            </a:r>
          </a:p>
          <a:p>
            <a:r>
              <a:rPr lang="cs-CZ" dirty="0" smtClean="0"/>
              <a:t>Co dělají ptáčci?</a:t>
            </a:r>
          </a:p>
          <a:p>
            <a:r>
              <a:rPr lang="cs-CZ" dirty="0" smtClean="0"/>
              <a:t>Jakou práci má vykonat slunéčko?</a:t>
            </a:r>
          </a:p>
          <a:p>
            <a:r>
              <a:rPr lang="cs-CZ" dirty="0" smtClean="0"/>
              <a:t>Kdo bude tancovat a hrát?</a:t>
            </a:r>
          </a:p>
          <a:p>
            <a:r>
              <a:rPr lang="cs-CZ" dirty="0" smtClean="0"/>
              <a:t>Kdo se vrátil v máji?</a:t>
            </a:r>
          </a:p>
          <a:p>
            <a:r>
              <a:rPr lang="cs-CZ" dirty="0"/>
              <a:t>Jak </a:t>
            </a:r>
            <a:r>
              <a:rPr lang="cs-CZ" dirty="0" smtClean="0"/>
              <a:t>vrabci přivítali </a:t>
            </a:r>
            <a:r>
              <a:rPr lang="cs-CZ" dirty="0"/>
              <a:t>vlaštovky?</a:t>
            </a:r>
            <a:endParaRPr lang="cs-CZ" dirty="0" smtClean="0"/>
          </a:p>
          <a:p>
            <a:r>
              <a:rPr lang="cs-CZ" dirty="0" smtClean="0"/>
              <a:t>Kdo dělá hluk na loukách?</a:t>
            </a:r>
          </a:p>
          <a:p>
            <a:r>
              <a:rPr lang="cs-CZ" dirty="0" smtClean="0"/>
              <a:t>Kam letí na noc vrána?</a:t>
            </a:r>
          </a:p>
          <a:p>
            <a:r>
              <a:rPr lang="cs-CZ" dirty="0" smtClean="0"/>
              <a:t>Jaké citoslovce se objevují v básni?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130650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600200"/>
          </a:xfrm>
        </p:spPr>
        <p:txBody>
          <a:bodyPr/>
          <a:lstStyle/>
          <a:p>
            <a:r>
              <a:rPr lang="cs-CZ" sz="4000" dirty="0"/>
              <a:t>5. </a:t>
            </a:r>
            <a:r>
              <a:rPr lang="cs-CZ" sz="3600" dirty="0" smtClean="0"/>
              <a:t>Pojmenuj všechny živočichy slovy z básně </a:t>
            </a:r>
            <a:r>
              <a:rPr lang="cs-CZ" sz="3600" dirty="0"/>
              <a:t>a uspořádej je podle abecedy</a:t>
            </a:r>
          </a:p>
        </p:txBody>
      </p:sp>
      <p:pic>
        <p:nvPicPr>
          <p:cNvPr id="2050" name="Picture 2" descr="C:\Users\Dana\AppData\Local\Microsoft\Windows\Temporary Internet Files\Content.IE5\NHMO8SPK\MP90044838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876" y="3786649"/>
            <a:ext cx="2087724" cy="1391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Dana\AppData\Local\Microsoft\Windows\Temporary Internet Files\Content.IE5\Q9VPJA14\MC90005261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462" y="1772816"/>
            <a:ext cx="1765706" cy="1619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Dana\AppData\Local\Microsoft\Windows\Temporary Internet Files\Content.IE5\W9X11EZY\MC90033789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183532"/>
            <a:ext cx="1830629" cy="1711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Dana\AppData\Local\Microsoft\Windows\Temporary Internet Files\Content.IE5\NHMO8SPK\MC900438028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587913"/>
            <a:ext cx="1313532" cy="1313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Dana\AppData\Local\Microsoft\Windows\Temporary Internet Files\Content.IE5\Q9VPJA14\MC90043457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587913"/>
            <a:ext cx="1845171" cy="1728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Dana\AppData\Local\Microsoft\Windows\Temporary Internet Files\Content.IE5\Q9VPJA14\MC900438036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640" y="5452277"/>
            <a:ext cx="1313532" cy="1313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Dana\AppData\Local\Microsoft\Windows\Temporary Internet Files\Content.IE5\W9X11EZY\MC90033239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5084" y="5005948"/>
            <a:ext cx="1792224" cy="1830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C:\Users\Dana\AppData\Local\Microsoft\Windows\Temporary Internet Files\Content.IE5\Q9VPJA14\MP900448716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7641" y="2204863"/>
            <a:ext cx="2372621" cy="1652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1094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6. Poznáš, který živočich chybí na obrázcích?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cs-CZ" sz="9600" dirty="0" smtClean="0"/>
              <a:t>vrána</a:t>
            </a:r>
            <a:endParaRPr lang="cs-CZ" sz="9600" dirty="0"/>
          </a:p>
        </p:txBody>
      </p:sp>
    </p:spTree>
    <p:extLst>
      <p:ext uri="{BB962C8B-B14F-4D97-AF65-F5344CB8AC3E}">
        <p14:creationId xmlns:p14="http://schemas.microsoft.com/office/powerpoint/2010/main" val="3477326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z webu Office.com</a:t>
            </a:r>
          </a:p>
          <a:p>
            <a:r>
              <a:rPr lang="cs-CZ" dirty="0"/>
              <a:t>http://</a:t>
            </a:r>
            <a:r>
              <a:rPr lang="cs-CZ" dirty="0" smtClean="0"/>
              <a:t>cs.wikisource.org/wiki/</a:t>
            </a:r>
            <a:r>
              <a:rPr lang="cs-CZ" dirty="0" err="1" smtClean="0"/>
              <a:t>Zvony_a_zvonky</a:t>
            </a:r>
            <a:r>
              <a:rPr lang="cs-CZ" dirty="0" smtClean="0"/>
              <a:t>/Máj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222189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480</TotalTime>
  <Words>249</Words>
  <Application>Microsoft Office PowerPoint</Application>
  <PresentationFormat>Předvádění na obrazovce (4:3)</PresentationFormat>
  <Paragraphs>75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Exekutivní</vt:lpstr>
      <vt:lpstr>Prezentace aplikace PowerPoint</vt:lpstr>
      <vt:lpstr>Josef Václav Sládek - Máj</vt:lpstr>
      <vt:lpstr>1. Přečti si báseň</vt:lpstr>
      <vt:lpstr>2. Doplň správně rýmy</vt:lpstr>
      <vt:lpstr>3. Najdi opozita k daným slovům</vt:lpstr>
      <vt:lpstr>4. Odpověz na otázky</vt:lpstr>
      <vt:lpstr>5. Pojmenuj všechny živočichy slovy z básně a uspořádej je podle abecedy</vt:lpstr>
      <vt:lpstr>6. Poznáš, který živočich chybí na obrázcích?</vt:lpstr>
      <vt:lpstr>odkazy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Narození Ježíše</dc:title>
  <dc:creator>Dana</dc:creator>
  <cp:lastModifiedBy>Dana</cp:lastModifiedBy>
  <cp:revision>35</cp:revision>
  <dcterms:created xsi:type="dcterms:W3CDTF">2013-10-27T16:59:26Z</dcterms:created>
  <dcterms:modified xsi:type="dcterms:W3CDTF">2014-03-25T11:34:19Z</dcterms:modified>
</cp:coreProperties>
</file>