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2" r:id="rId3"/>
    <p:sldId id="263" r:id="rId4"/>
    <p:sldId id="264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4.png"/><Relationship Id="rId7" Type="http://schemas.openxmlformats.org/officeDocument/2006/relationships/image" Target="../media/image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0667" y="1199197"/>
            <a:ext cx="6082665" cy="1486535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  <p:sp>
        <p:nvSpPr>
          <p:cNvPr id="3" name="Obdélník 2"/>
          <p:cNvSpPr/>
          <p:nvPr/>
        </p:nvSpPr>
        <p:spPr>
          <a:xfrm>
            <a:off x="2254665" y="3140968"/>
            <a:ext cx="4572000" cy="1754326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endParaRPr lang="cs-CZ" b="1" dirty="0"/>
          </a:p>
          <a:p>
            <a:pPr algn="ctr"/>
            <a:endParaRPr lang="cs-CZ" b="1" dirty="0"/>
          </a:p>
          <a:p>
            <a:pPr algn="ctr"/>
            <a:r>
              <a:rPr lang="cs-CZ" b="1" dirty="0" smtClean="0"/>
              <a:t>MATEMATIKA </a:t>
            </a:r>
            <a:r>
              <a:rPr lang="cs-CZ" b="1" dirty="0"/>
              <a:t>PRO 1. ROČNÍK</a:t>
            </a:r>
            <a:endParaRPr lang="cs-CZ" dirty="0"/>
          </a:p>
          <a:p>
            <a:pPr algn="ctr"/>
            <a:r>
              <a:rPr lang="cs-CZ" b="1" dirty="0"/>
              <a:t> </a:t>
            </a:r>
            <a:endParaRPr lang="cs-CZ" dirty="0"/>
          </a:p>
          <a:p>
            <a:pPr algn="ctr"/>
            <a:r>
              <a:rPr lang="cs-CZ" b="1" dirty="0"/>
              <a:t> </a:t>
            </a:r>
            <a:endParaRPr lang="cs-CZ" dirty="0"/>
          </a:p>
          <a:p>
            <a:pPr algn="ctr"/>
            <a:r>
              <a:rPr lang="cs-CZ" b="1" dirty="0" smtClean="0"/>
              <a:t>VY_32</a:t>
            </a:r>
            <a:r>
              <a:rPr lang="cs-CZ" b="1" dirty="0"/>
              <a:t>_ </a:t>
            </a:r>
            <a:r>
              <a:rPr lang="cs-CZ" b="1" dirty="0" smtClean="0"/>
              <a:t>INOVACE_04_GEOMETRICKÉ TVARY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573829" y="6122893"/>
            <a:ext cx="1933671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1200" b="1" dirty="0"/>
              <a:t>Vytvořila: Ladislava Vítková</a:t>
            </a:r>
          </a:p>
        </p:txBody>
      </p:sp>
    </p:spTree>
    <p:extLst>
      <p:ext uri="{BB962C8B-B14F-4D97-AF65-F5344CB8AC3E}">
        <p14:creationId xmlns:p14="http://schemas.microsoft.com/office/powerpoint/2010/main" val="19398804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3162672"/>
            <a:ext cx="914400" cy="914400"/>
          </a:xfrm>
          <a:prstGeom prst="rect">
            <a:avLst/>
          </a:prstGeom>
          <a:solidFill>
            <a:srgbClr val="0070C0"/>
          </a:solidFill>
          <a:ln w="25400" cap="flat" cmpd="sng" algn="ctr">
            <a:solidFill>
              <a:srgbClr val="4F81BD">
                <a:shade val="50000"/>
              </a:srgbClr>
            </a:solidFill>
            <a:prstDash val="solid"/>
          </a:ln>
          <a:effectLst/>
        </p:spPr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" name="Rovnoramenný trojúhelník 2"/>
          <p:cNvSpPr/>
          <p:nvPr/>
        </p:nvSpPr>
        <p:spPr>
          <a:xfrm>
            <a:off x="2454397" y="3139085"/>
            <a:ext cx="1060450" cy="914400"/>
          </a:xfrm>
          <a:prstGeom prst="triangle">
            <a:avLst/>
          </a:prstGeom>
          <a:solidFill>
            <a:srgbClr val="FFFF00"/>
          </a:solidFill>
          <a:ln w="25400" cap="flat" cmpd="sng" algn="ctr">
            <a:solidFill>
              <a:srgbClr val="4F81BD">
                <a:shade val="50000"/>
              </a:srgbClr>
            </a:solidFill>
            <a:prstDash val="solid"/>
          </a:ln>
          <a:effectLst/>
        </p:spPr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522513" y="3065977"/>
            <a:ext cx="1638300" cy="91440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cs-CZ"/>
          </a:p>
        </p:txBody>
      </p:sp>
      <p:sp>
        <p:nvSpPr>
          <p:cNvPr id="5" name="Vývojový diagram: spojnice 4"/>
          <p:cNvSpPr/>
          <p:nvPr/>
        </p:nvSpPr>
        <p:spPr>
          <a:xfrm>
            <a:off x="6979276" y="2951677"/>
            <a:ext cx="1114425" cy="1028700"/>
          </a:xfrm>
          <a:prstGeom prst="flowChartConnector">
            <a:avLst/>
          </a:prstGeom>
          <a:solidFill>
            <a:srgbClr val="FF0000"/>
          </a:solidFill>
          <a:ln w="25400" cap="flat" cmpd="sng" algn="ctr">
            <a:solidFill>
              <a:srgbClr val="4F81BD">
                <a:shade val="50000"/>
              </a:srgbClr>
            </a:solidFill>
            <a:prstDash val="solid"/>
          </a:ln>
          <a:effectLst/>
        </p:spPr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64704" y="4077072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čtverec 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192534" y="4103995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trojúhelník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485134" y="4123509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  obdélník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7048164" y="4151218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  kruh</a:t>
            </a:r>
            <a:endParaRPr lang="cs-CZ" sz="2400" b="1" dirty="0"/>
          </a:p>
        </p:txBody>
      </p:sp>
      <p:grpSp>
        <p:nvGrpSpPr>
          <p:cNvPr id="14" name="Skupina 13"/>
          <p:cNvGrpSpPr/>
          <p:nvPr/>
        </p:nvGrpSpPr>
        <p:grpSpPr>
          <a:xfrm>
            <a:off x="1289992" y="-98716"/>
            <a:ext cx="6246497" cy="2244440"/>
            <a:chOff x="1289992" y="-98716"/>
            <a:chExt cx="6246497" cy="2244440"/>
          </a:xfrm>
        </p:grpSpPr>
        <p:grpSp>
          <p:nvGrpSpPr>
            <p:cNvPr id="13" name="Skupina 12"/>
            <p:cNvGrpSpPr/>
            <p:nvPr/>
          </p:nvGrpSpPr>
          <p:grpSpPr>
            <a:xfrm>
              <a:off x="1289992" y="-98716"/>
              <a:ext cx="6246497" cy="2244440"/>
              <a:chOff x="1289992" y="-98717"/>
              <a:chExt cx="6246497" cy="2305755"/>
            </a:xfrm>
          </p:grpSpPr>
          <p:sp>
            <p:nvSpPr>
              <p:cNvPr id="11" name="Vodorovný svitek 10"/>
              <p:cNvSpPr/>
              <p:nvPr/>
            </p:nvSpPr>
            <p:spPr>
              <a:xfrm>
                <a:off x="1289992" y="332656"/>
                <a:ext cx="4833442" cy="1033272"/>
              </a:xfrm>
              <a:prstGeom prst="horizontalScroll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pic>
            <p:nvPicPr>
              <p:cNvPr id="1026" name="Picture 2" descr="astrologie,krysy,myši,svátky,symboly,tvorové,zvěrokruhy,zvířata,zvláštní příležitosti"/>
              <p:cNvPicPr>
                <a:picLocks noChangeAspect="1" noChangeArrowheads="1"/>
              </p:cNvPicPr>
              <p:nvPr/>
            </p:nvPicPr>
            <p:blipFill>
              <a:blip r:embed="rId2">
                <a:extLst>
                  <a:ext uri="{BEBA8EAE-BF5A-486C-A8C5-ECC9F3942E4B}">
                    <a14:imgProps xmlns:a14="http://schemas.microsoft.com/office/drawing/2010/main">
                      <a14:imgLayer r:embed="rId3">
                        <a14:imgEffect>
                          <a14:backgroundRemoval t="12615" b="87385" l="0" r="10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492913" y="-98717"/>
                <a:ext cx="2043576" cy="2305755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sp>
          <p:nvSpPr>
            <p:cNvPr id="12" name="TextovéPole 11"/>
            <p:cNvSpPr txBox="1"/>
            <p:nvPr/>
          </p:nvSpPr>
          <p:spPr>
            <a:xfrm>
              <a:off x="1597968" y="692696"/>
              <a:ext cx="40954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Základní  geometrické  útvary</a:t>
              </a:r>
              <a:endParaRPr lang="cs-CZ" sz="2400" dirty="0"/>
            </a:p>
          </p:txBody>
        </p:sp>
      </p:grpSp>
    </p:spTree>
    <p:extLst>
      <p:ext uri="{BB962C8B-B14F-4D97-AF65-F5344CB8AC3E}">
        <p14:creationId xmlns:p14="http://schemas.microsoft.com/office/powerpoint/2010/main" val="6771119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/>
      <p:bldP spid="7" grpId="0"/>
      <p:bldP spid="8" grpId="0"/>
      <p:bldP spid="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Skupina 2"/>
          <p:cNvGrpSpPr/>
          <p:nvPr/>
        </p:nvGrpSpPr>
        <p:grpSpPr>
          <a:xfrm>
            <a:off x="1621222" y="94037"/>
            <a:ext cx="6794091" cy="3259802"/>
            <a:chOff x="1621222" y="94037"/>
            <a:chExt cx="6794091" cy="2912062"/>
          </a:xfrm>
        </p:grpSpPr>
        <p:pic>
          <p:nvPicPr>
            <p:cNvPr id="1026" name="Picture 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72200" y="762962"/>
              <a:ext cx="2043113" cy="224313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5" name="Obláček 4"/>
            <p:cNvSpPr/>
            <p:nvPr/>
          </p:nvSpPr>
          <p:spPr>
            <a:xfrm flipH="1">
              <a:off x="1621222" y="94037"/>
              <a:ext cx="4750978" cy="1052736"/>
            </a:xfrm>
            <a:prstGeom prst="cloudCallout">
              <a:avLst>
                <a:gd name="adj1" fmla="val -48106"/>
                <a:gd name="adj2" fmla="val 134865"/>
              </a:avLst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2141119" y="249229"/>
              <a:ext cx="4138910" cy="74235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/>
                <a:t>Poznáš geometrické útvary ?</a:t>
              </a:r>
            </a:p>
            <a:p>
              <a:r>
                <a:rPr lang="cs-CZ" sz="2400" b="1" dirty="0"/>
                <a:t> </a:t>
              </a:r>
              <a:r>
                <a:rPr lang="cs-CZ" sz="2400" b="1" dirty="0" smtClean="0"/>
                <a:t>          Napiš jejich názvy.</a:t>
              </a:r>
              <a:endParaRPr lang="cs-CZ" sz="2400" b="1" dirty="0"/>
            </a:p>
          </p:txBody>
        </p:sp>
      </p:grp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394" y="1266651"/>
            <a:ext cx="938213" cy="938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241029"/>
            <a:ext cx="1261988" cy="12233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V="1">
            <a:off x="427621" y="3493300"/>
            <a:ext cx="1733661" cy="246801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502221">
            <a:off x="6733838" y="4789871"/>
            <a:ext cx="1350570" cy="183935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3157849" y="4096711"/>
            <a:ext cx="2746937" cy="12611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6805" y="1616183"/>
            <a:ext cx="1658937" cy="938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8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8684" y="2557876"/>
            <a:ext cx="1139825" cy="1054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9123" y="2966250"/>
            <a:ext cx="1139825" cy="1054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6" name="Přímá spojnice 5"/>
          <p:cNvCxnSpPr/>
          <p:nvPr/>
        </p:nvCxnSpPr>
        <p:spPr>
          <a:xfrm>
            <a:off x="473734" y="2628301"/>
            <a:ext cx="132953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27621" y="6556363"/>
            <a:ext cx="17453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2339752" y="4077072"/>
            <a:ext cx="113982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3480468" y="3006099"/>
            <a:ext cx="18116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V="1">
            <a:off x="5548777" y="4876372"/>
            <a:ext cx="1440160" cy="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7409123" y="4464372"/>
            <a:ext cx="141134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6588224" y="6556363"/>
            <a:ext cx="20882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3338509" y="6556363"/>
            <a:ext cx="238561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080610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23528" y="692696"/>
            <a:ext cx="8496944" cy="64633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Obrázky jsou z webové galerie</a:t>
            </a:r>
          </a:p>
          <a:p>
            <a:r>
              <a:rPr lang="cs-CZ" dirty="0" smtClean="0"/>
              <a:t>http</a:t>
            </a:r>
            <a:r>
              <a:rPr lang="cs-CZ" dirty="0"/>
              <a:t>://office.microsoft.com/cs-cz/images/?CTT=6&amp;ver=14&amp;app=powerpnt.exe</a:t>
            </a:r>
          </a:p>
        </p:txBody>
      </p:sp>
    </p:spTree>
    <p:extLst>
      <p:ext uri="{BB962C8B-B14F-4D97-AF65-F5344CB8AC3E}">
        <p14:creationId xmlns:p14="http://schemas.microsoft.com/office/powerpoint/2010/main" val="2371547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37</Words>
  <Application>Microsoft Office PowerPoint</Application>
  <PresentationFormat>Předvádění na obrazovce (4:3)</PresentationFormat>
  <Paragraphs>16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1SLC</dc:creator>
  <cp:lastModifiedBy>1SLC</cp:lastModifiedBy>
  <cp:revision>5</cp:revision>
  <dcterms:created xsi:type="dcterms:W3CDTF">2011-05-09T16:54:56Z</dcterms:created>
  <dcterms:modified xsi:type="dcterms:W3CDTF">2011-09-22T20:26:17Z</dcterms:modified>
</cp:coreProperties>
</file>