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9" r:id="rId4"/>
    <p:sldId id="261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DB25-56EB-4422-B6EA-139F6A2A6A65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F74B5-E267-4AD4-ABFC-423158E345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2853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DB25-56EB-4422-B6EA-139F6A2A6A65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F74B5-E267-4AD4-ABFC-423158E345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9012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DB25-56EB-4422-B6EA-139F6A2A6A65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F74B5-E267-4AD4-ABFC-423158E345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6619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DB25-56EB-4422-B6EA-139F6A2A6A65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F74B5-E267-4AD4-ABFC-423158E345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2124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DB25-56EB-4422-B6EA-139F6A2A6A65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F74B5-E267-4AD4-ABFC-423158E345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4811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DB25-56EB-4422-B6EA-139F6A2A6A65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F74B5-E267-4AD4-ABFC-423158E345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2780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DB25-56EB-4422-B6EA-139F6A2A6A65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F74B5-E267-4AD4-ABFC-423158E345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0133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DB25-56EB-4422-B6EA-139F6A2A6A65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F74B5-E267-4AD4-ABFC-423158E345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1787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DB25-56EB-4422-B6EA-139F6A2A6A65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F74B5-E267-4AD4-ABFC-423158E345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2210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DB25-56EB-4422-B6EA-139F6A2A6A65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F74B5-E267-4AD4-ABFC-423158E345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7431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DB25-56EB-4422-B6EA-139F6A2A6A65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F74B5-E267-4AD4-ABFC-423158E345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5064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EDB25-56EB-4422-B6EA-139F6A2A6A65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F74B5-E267-4AD4-ABFC-423158E345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0930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666" y="1177076"/>
            <a:ext cx="6082665" cy="148653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sp>
        <p:nvSpPr>
          <p:cNvPr id="3" name="Obdélník 2"/>
          <p:cNvSpPr/>
          <p:nvPr/>
        </p:nvSpPr>
        <p:spPr>
          <a:xfrm>
            <a:off x="2286000" y="314096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cs-CZ" b="1" dirty="0"/>
          </a:p>
          <a:p>
            <a:pPr algn="ctr"/>
            <a:endParaRPr lang="cs-CZ" b="1" dirty="0"/>
          </a:p>
          <a:p>
            <a:pPr algn="ctr"/>
            <a:r>
              <a:rPr lang="cs-CZ" b="1" dirty="0"/>
              <a:t>MATEMATIKA PRO 1. ROČNÍK</a:t>
            </a:r>
            <a:endParaRPr lang="cs-CZ" dirty="0"/>
          </a:p>
          <a:p>
            <a:pPr algn="ctr"/>
            <a:r>
              <a:rPr lang="cs-CZ" b="1" dirty="0"/>
              <a:t> </a:t>
            </a:r>
            <a:endParaRPr lang="cs-CZ" dirty="0"/>
          </a:p>
          <a:p>
            <a:pPr algn="ctr"/>
            <a:r>
              <a:rPr lang="cs-CZ" b="1" dirty="0"/>
              <a:t> </a:t>
            </a:r>
            <a:endParaRPr lang="cs-CZ" dirty="0"/>
          </a:p>
          <a:p>
            <a:pPr algn="ctr"/>
            <a:r>
              <a:rPr lang="cs-CZ" b="1" smtClean="0"/>
              <a:t>VY_32</a:t>
            </a:r>
            <a:r>
              <a:rPr lang="cs-CZ" b="1" dirty="0"/>
              <a:t>_ </a:t>
            </a:r>
            <a:r>
              <a:rPr lang="cs-CZ" b="1" dirty="0" smtClean="0"/>
              <a:t>INOVACE_05_PŘIŘAZOVÁNÍ ČÍSEL NA ZÁKLADĚ VZTAHU VĚTŠÍ, MENŠÍ, ROVNÁ SE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605162" y="6303803"/>
            <a:ext cx="193367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b="1" dirty="0"/>
              <a:t>Vytvořila: Ladislava Vítková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98023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Skupina 9"/>
          <p:cNvGrpSpPr/>
          <p:nvPr/>
        </p:nvGrpSpPr>
        <p:grpSpPr>
          <a:xfrm>
            <a:off x="323528" y="550421"/>
            <a:ext cx="2736304" cy="2158499"/>
            <a:chOff x="323528" y="404664"/>
            <a:chExt cx="2736304" cy="2158499"/>
          </a:xfrm>
        </p:grpSpPr>
        <p:pic>
          <p:nvPicPr>
            <p:cNvPr id="1026" name="Picture 2" descr="BD07889_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404664"/>
              <a:ext cx="2736304" cy="2088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1115616" y="1916832"/>
              <a:ext cx="151216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/>
                <a:t>a &gt;12</a:t>
              </a:r>
              <a:endParaRPr lang="cs-CZ" sz="3600" b="1" dirty="0"/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3203848" y="550421"/>
            <a:ext cx="2736304" cy="2158499"/>
            <a:chOff x="3203848" y="404664"/>
            <a:chExt cx="2736304" cy="2158499"/>
          </a:xfrm>
        </p:grpSpPr>
        <p:pic>
          <p:nvPicPr>
            <p:cNvPr id="5" name="Picture 2" descr="BD07889_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848" y="404664"/>
              <a:ext cx="2736304" cy="2088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ovéPole 7"/>
            <p:cNvSpPr txBox="1"/>
            <p:nvPr/>
          </p:nvSpPr>
          <p:spPr>
            <a:xfrm>
              <a:off x="4067944" y="1916832"/>
              <a:ext cx="151216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/>
                <a:t>b</a:t>
              </a:r>
              <a:r>
                <a:rPr lang="cs-CZ" sz="3600" b="1" dirty="0" smtClean="0"/>
                <a:t> &lt; 9</a:t>
              </a:r>
              <a:endParaRPr lang="cs-CZ" sz="3600" b="1" dirty="0"/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6012160" y="561612"/>
            <a:ext cx="2736304" cy="2147308"/>
            <a:chOff x="6012160" y="417596"/>
            <a:chExt cx="2736304" cy="2147308"/>
          </a:xfrm>
        </p:grpSpPr>
        <p:pic>
          <p:nvPicPr>
            <p:cNvPr id="6" name="Picture 2" descr="BD07889_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2160" y="417596"/>
              <a:ext cx="2736304" cy="2088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ovéPole 8"/>
            <p:cNvSpPr txBox="1"/>
            <p:nvPr/>
          </p:nvSpPr>
          <p:spPr>
            <a:xfrm>
              <a:off x="6588224" y="1918573"/>
              <a:ext cx="151216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/>
                <a:t>  </a:t>
              </a:r>
              <a:r>
                <a:rPr lang="cs-CZ" sz="3600" b="1" dirty="0" smtClean="0"/>
                <a:t>c=17</a:t>
              </a:r>
              <a:endParaRPr lang="cs-CZ" sz="3600" b="1" dirty="0"/>
            </a:p>
          </p:txBody>
        </p:sp>
      </p:grpSp>
      <p:sp>
        <p:nvSpPr>
          <p:cNvPr id="7" name="Obdélník 6"/>
          <p:cNvSpPr/>
          <p:nvPr/>
        </p:nvSpPr>
        <p:spPr>
          <a:xfrm>
            <a:off x="5224830" y="5477901"/>
            <a:ext cx="792088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13</a:t>
            </a:r>
            <a:endParaRPr lang="cs-CZ" sz="3600" dirty="0"/>
          </a:p>
        </p:txBody>
      </p:sp>
      <p:sp>
        <p:nvSpPr>
          <p:cNvPr id="11" name="Obdélník 10"/>
          <p:cNvSpPr/>
          <p:nvPr/>
        </p:nvSpPr>
        <p:spPr>
          <a:xfrm>
            <a:off x="1980005" y="6109834"/>
            <a:ext cx="792088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18</a:t>
            </a:r>
            <a:endParaRPr lang="cs-CZ" sz="3600" dirty="0"/>
          </a:p>
        </p:txBody>
      </p:sp>
      <p:sp>
        <p:nvSpPr>
          <p:cNvPr id="12" name="Obdélník 11"/>
          <p:cNvSpPr/>
          <p:nvPr/>
        </p:nvSpPr>
        <p:spPr>
          <a:xfrm>
            <a:off x="8066027" y="4243453"/>
            <a:ext cx="792088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/>
              <a:t>7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975761" y="5239607"/>
            <a:ext cx="792088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/>
              <a:t>5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6804248" y="4472053"/>
            <a:ext cx="792088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/>
              <a:t>3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2987824" y="5204048"/>
            <a:ext cx="792088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/>
              <a:t>4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6588224" y="5364864"/>
            <a:ext cx="792088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17</a:t>
            </a:r>
            <a:endParaRPr lang="cs-CZ" sz="3600" dirty="0"/>
          </a:p>
        </p:txBody>
      </p:sp>
      <p:sp>
        <p:nvSpPr>
          <p:cNvPr id="17" name="Obdélník 16"/>
          <p:cNvSpPr/>
          <p:nvPr/>
        </p:nvSpPr>
        <p:spPr>
          <a:xfrm>
            <a:off x="7897242" y="5136264"/>
            <a:ext cx="792088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15</a:t>
            </a:r>
            <a:endParaRPr lang="cs-CZ" sz="3600" dirty="0"/>
          </a:p>
        </p:txBody>
      </p:sp>
      <p:sp>
        <p:nvSpPr>
          <p:cNvPr id="18" name="Obdélník 17"/>
          <p:cNvSpPr/>
          <p:nvPr/>
        </p:nvSpPr>
        <p:spPr>
          <a:xfrm>
            <a:off x="5350295" y="4510252"/>
            <a:ext cx="792088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/>
              <a:t>6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4716016" y="6197981"/>
            <a:ext cx="792088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16</a:t>
            </a:r>
            <a:endParaRPr lang="cs-CZ" sz="3600" dirty="0"/>
          </a:p>
        </p:txBody>
      </p:sp>
      <p:sp>
        <p:nvSpPr>
          <p:cNvPr id="20" name="Obdélník 19"/>
          <p:cNvSpPr/>
          <p:nvPr/>
        </p:nvSpPr>
        <p:spPr>
          <a:xfrm>
            <a:off x="3265717" y="6087124"/>
            <a:ext cx="792088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14</a:t>
            </a:r>
            <a:endParaRPr lang="cs-CZ" sz="3600" dirty="0"/>
          </a:p>
        </p:txBody>
      </p:sp>
      <p:sp>
        <p:nvSpPr>
          <p:cNvPr id="21" name="Obdélník 20"/>
          <p:cNvSpPr/>
          <p:nvPr/>
        </p:nvSpPr>
        <p:spPr>
          <a:xfrm>
            <a:off x="603559" y="6197981"/>
            <a:ext cx="792088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19</a:t>
            </a:r>
            <a:endParaRPr lang="cs-CZ" sz="3600" dirty="0"/>
          </a:p>
        </p:txBody>
      </p:sp>
      <p:sp>
        <p:nvSpPr>
          <p:cNvPr id="22" name="Obdélník 21"/>
          <p:cNvSpPr/>
          <p:nvPr/>
        </p:nvSpPr>
        <p:spPr>
          <a:xfrm>
            <a:off x="183673" y="4555976"/>
            <a:ext cx="792088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20</a:t>
            </a:r>
            <a:endParaRPr lang="cs-CZ" sz="3600" dirty="0"/>
          </a:p>
        </p:txBody>
      </p:sp>
      <p:sp>
        <p:nvSpPr>
          <p:cNvPr id="23" name="Obdélník 22"/>
          <p:cNvSpPr/>
          <p:nvPr/>
        </p:nvSpPr>
        <p:spPr>
          <a:xfrm>
            <a:off x="2013924" y="4797152"/>
            <a:ext cx="792088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/>
              <a:t>8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4175956" y="5191116"/>
            <a:ext cx="792088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17</a:t>
            </a:r>
            <a:endParaRPr lang="cs-CZ" sz="3600" dirty="0"/>
          </a:p>
        </p:txBody>
      </p:sp>
      <p:sp>
        <p:nvSpPr>
          <p:cNvPr id="25" name="Obdélník 24"/>
          <p:cNvSpPr/>
          <p:nvPr/>
        </p:nvSpPr>
        <p:spPr>
          <a:xfrm>
            <a:off x="8071614" y="5969381"/>
            <a:ext cx="792088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/>
              <a:t>2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3779912" y="4243453"/>
            <a:ext cx="792088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/>
              <a:t>0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6312202" y="6213743"/>
            <a:ext cx="792088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/>
              <a:t>1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2411760" y="116632"/>
            <a:ext cx="6480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Přiřaď čísla králíčkům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342494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Skupina 9"/>
          <p:cNvGrpSpPr/>
          <p:nvPr/>
        </p:nvGrpSpPr>
        <p:grpSpPr>
          <a:xfrm>
            <a:off x="323528" y="550421"/>
            <a:ext cx="2736304" cy="2158499"/>
            <a:chOff x="323528" y="404664"/>
            <a:chExt cx="2736304" cy="2158499"/>
          </a:xfrm>
        </p:grpSpPr>
        <p:pic>
          <p:nvPicPr>
            <p:cNvPr id="1026" name="Picture 2" descr="BD07889_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404664"/>
              <a:ext cx="2736304" cy="2088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1115616" y="1916832"/>
              <a:ext cx="151216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/>
                <a:t>a &gt;15</a:t>
              </a:r>
              <a:endParaRPr lang="cs-CZ" sz="3600" b="1" dirty="0"/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3203848" y="550421"/>
            <a:ext cx="2736304" cy="2158499"/>
            <a:chOff x="3203848" y="404664"/>
            <a:chExt cx="2736304" cy="2158499"/>
          </a:xfrm>
        </p:grpSpPr>
        <p:pic>
          <p:nvPicPr>
            <p:cNvPr id="5" name="Picture 2" descr="BD07889_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848" y="404664"/>
              <a:ext cx="2736304" cy="2088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ovéPole 7"/>
            <p:cNvSpPr txBox="1"/>
            <p:nvPr/>
          </p:nvSpPr>
          <p:spPr>
            <a:xfrm>
              <a:off x="4067944" y="1916832"/>
              <a:ext cx="151216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/>
                <a:t>b</a:t>
              </a:r>
              <a:r>
                <a:rPr lang="cs-CZ" sz="3600" b="1" dirty="0" smtClean="0"/>
                <a:t> &lt; 7</a:t>
              </a:r>
              <a:endParaRPr lang="cs-CZ" sz="3600" b="1" dirty="0"/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6012160" y="561612"/>
            <a:ext cx="2736304" cy="2147308"/>
            <a:chOff x="6012160" y="417596"/>
            <a:chExt cx="2736304" cy="2147308"/>
          </a:xfrm>
        </p:grpSpPr>
        <p:pic>
          <p:nvPicPr>
            <p:cNvPr id="6" name="Picture 2" descr="BD07889_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2160" y="417596"/>
              <a:ext cx="2736304" cy="2088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ovéPole 8"/>
            <p:cNvSpPr txBox="1"/>
            <p:nvPr/>
          </p:nvSpPr>
          <p:spPr>
            <a:xfrm>
              <a:off x="6588224" y="1918573"/>
              <a:ext cx="151216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/>
                <a:t>  </a:t>
              </a:r>
              <a:r>
                <a:rPr lang="cs-CZ" sz="3600" b="1" dirty="0" smtClean="0"/>
                <a:t>c=19</a:t>
              </a:r>
              <a:endParaRPr lang="cs-CZ" sz="3600" b="1" dirty="0"/>
            </a:p>
          </p:txBody>
        </p:sp>
      </p:grpSp>
      <p:sp>
        <p:nvSpPr>
          <p:cNvPr id="22" name="Obdélník 21"/>
          <p:cNvSpPr/>
          <p:nvPr/>
        </p:nvSpPr>
        <p:spPr>
          <a:xfrm>
            <a:off x="1956907" y="5996136"/>
            <a:ext cx="1363991" cy="4572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13+4</a:t>
            </a:r>
            <a:endParaRPr lang="cs-CZ" sz="36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547664" y="116632"/>
            <a:ext cx="6480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Příklady vypočítej a přiřaď králíčkům</a:t>
            </a:r>
            <a:endParaRPr lang="cs-CZ" sz="2800" b="1" dirty="0"/>
          </a:p>
        </p:txBody>
      </p:sp>
      <p:sp>
        <p:nvSpPr>
          <p:cNvPr id="31" name="Obdélník 30"/>
          <p:cNvSpPr/>
          <p:nvPr/>
        </p:nvSpPr>
        <p:spPr>
          <a:xfrm>
            <a:off x="384886" y="5852120"/>
            <a:ext cx="1363991" cy="4572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10+10</a:t>
            </a:r>
            <a:endParaRPr lang="cs-CZ" sz="3600" dirty="0"/>
          </a:p>
        </p:txBody>
      </p:sp>
      <p:sp>
        <p:nvSpPr>
          <p:cNvPr id="32" name="Obdélník 31"/>
          <p:cNvSpPr/>
          <p:nvPr/>
        </p:nvSpPr>
        <p:spPr>
          <a:xfrm>
            <a:off x="1263793" y="5085184"/>
            <a:ext cx="1363991" cy="4572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1+2</a:t>
            </a:r>
            <a:endParaRPr lang="cs-CZ" sz="3600" dirty="0"/>
          </a:p>
        </p:txBody>
      </p:sp>
      <p:sp>
        <p:nvSpPr>
          <p:cNvPr id="33" name="Obdélník 32"/>
          <p:cNvSpPr/>
          <p:nvPr/>
        </p:nvSpPr>
        <p:spPr>
          <a:xfrm>
            <a:off x="3352025" y="5132040"/>
            <a:ext cx="1363991" cy="4572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17+2</a:t>
            </a:r>
            <a:endParaRPr lang="cs-CZ" sz="3600" dirty="0"/>
          </a:p>
        </p:txBody>
      </p:sp>
      <p:sp>
        <p:nvSpPr>
          <p:cNvPr id="34" name="Obdélník 33"/>
          <p:cNvSpPr/>
          <p:nvPr/>
        </p:nvSpPr>
        <p:spPr>
          <a:xfrm>
            <a:off x="5375201" y="5889848"/>
            <a:ext cx="1363991" cy="4572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12+4</a:t>
            </a:r>
            <a:endParaRPr lang="cs-CZ" sz="3600" dirty="0"/>
          </a:p>
        </p:txBody>
      </p:sp>
      <p:sp>
        <p:nvSpPr>
          <p:cNvPr id="36" name="Obdélník 35"/>
          <p:cNvSpPr/>
          <p:nvPr/>
        </p:nvSpPr>
        <p:spPr>
          <a:xfrm>
            <a:off x="3699845" y="4267944"/>
            <a:ext cx="1363991" cy="4572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13+5</a:t>
            </a:r>
            <a:endParaRPr lang="cs-CZ" sz="3600" dirty="0"/>
          </a:p>
        </p:txBody>
      </p:sp>
      <p:sp>
        <p:nvSpPr>
          <p:cNvPr id="38" name="Obdélník 37"/>
          <p:cNvSpPr/>
          <p:nvPr/>
        </p:nvSpPr>
        <p:spPr>
          <a:xfrm>
            <a:off x="5296241" y="4916016"/>
            <a:ext cx="1363991" cy="4572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1+4</a:t>
            </a:r>
            <a:endParaRPr lang="cs-CZ" sz="3600" dirty="0"/>
          </a:p>
        </p:txBody>
      </p:sp>
      <p:sp>
        <p:nvSpPr>
          <p:cNvPr id="39" name="Obdélník 38"/>
          <p:cNvSpPr/>
          <p:nvPr/>
        </p:nvSpPr>
        <p:spPr>
          <a:xfrm>
            <a:off x="7344308" y="4699992"/>
            <a:ext cx="1363991" cy="4572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3+1</a:t>
            </a:r>
            <a:endParaRPr lang="cs-CZ" sz="3600" dirty="0"/>
          </a:p>
        </p:txBody>
      </p:sp>
      <p:sp>
        <p:nvSpPr>
          <p:cNvPr id="40" name="Obdélník 39"/>
          <p:cNvSpPr/>
          <p:nvPr/>
        </p:nvSpPr>
        <p:spPr>
          <a:xfrm>
            <a:off x="433620" y="4339952"/>
            <a:ext cx="1363991" cy="4572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2+4</a:t>
            </a:r>
            <a:endParaRPr lang="cs-CZ" sz="3600" dirty="0"/>
          </a:p>
        </p:txBody>
      </p:sp>
      <p:sp>
        <p:nvSpPr>
          <p:cNvPr id="41" name="Obdélník 40"/>
          <p:cNvSpPr/>
          <p:nvPr/>
        </p:nvSpPr>
        <p:spPr>
          <a:xfrm>
            <a:off x="3644102" y="6128320"/>
            <a:ext cx="1363991" cy="4572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1+1</a:t>
            </a:r>
            <a:endParaRPr lang="cs-CZ" sz="3600" dirty="0"/>
          </a:p>
        </p:txBody>
      </p:sp>
      <p:sp>
        <p:nvSpPr>
          <p:cNvPr id="42" name="Obdélník 41"/>
          <p:cNvSpPr/>
          <p:nvPr/>
        </p:nvSpPr>
        <p:spPr>
          <a:xfrm>
            <a:off x="7168449" y="5780112"/>
            <a:ext cx="1363991" cy="4572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15+4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832022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620688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Obrázky jsou z webové galerie</a:t>
            </a:r>
          </a:p>
          <a:p>
            <a:r>
              <a:rPr lang="cs-CZ" dirty="0" smtClean="0"/>
              <a:t>http</a:t>
            </a:r>
            <a:r>
              <a:rPr lang="cs-CZ" dirty="0"/>
              <a:t>://office.microsoft.com/cs-cz/images/?CTT=6&amp;ver=14&amp;app=powerpnt.exe</a:t>
            </a:r>
          </a:p>
        </p:txBody>
      </p:sp>
    </p:spTree>
    <p:extLst>
      <p:ext uri="{BB962C8B-B14F-4D97-AF65-F5344CB8AC3E}">
        <p14:creationId xmlns:p14="http://schemas.microsoft.com/office/powerpoint/2010/main" val="2728774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72</Words>
  <Application>Microsoft Office PowerPoint</Application>
  <PresentationFormat>Předvádění na obrazovce (4:3)</PresentationFormat>
  <Paragraphs>46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1SLC</dc:creator>
  <cp:lastModifiedBy>1SLC</cp:lastModifiedBy>
  <cp:revision>15</cp:revision>
  <dcterms:created xsi:type="dcterms:W3CDTF">2011-06-01T17:38:12Z</dcterms:created>
  <dcterms:modified xsi:type="dcterms:W3CDTF">2011-09-22T20:27:13Z</dcterms:modified>
</cp:coreProperties>
</file>