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9" r:id="rId2"/>
    <p:sldId id="257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656" y="-54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472B8-AD7A-4111-90DE-7F115F489280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BC5753C-6A9C-4AD4-8E54-71728F8EB51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472B8-AD7A-4111-90DE-7F115F489280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BC5753C-6A9C-4AD4-8E54-71728F8EB51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472B8-AD7A-4111-90DE-7F115F489280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C5753C-6A9C-4AD4-8E54-71728F8EB51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472B8-AD7A-4111-90DE-7F115F489280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C5753C-6A9C-4AD4-8E54-71728F8EB51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472B8-AD7A-4111-90DE-7F115F489280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BC5753C-6A9C-4AD4-8E54-71728F8EB51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472B8-AD7A-4111-90DE-7F115F489280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C5753C-6A9C-4AD4-8E54-71728F8EB51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472B8-AD7A-4111-90DE-7F115F489280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C5753C-6A9C-4AD4-8E54-71728F8EB51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472B8-AD7A-4111-90DE-7F115F489280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C5753C-6A9C-4AD4-8E54-71728F8EB51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472B8-AD7A-4111-90DE-7F115F489280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C5753C-6A9C-4AD4-8E54-71728F8EB516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472B8-AD7A-4111-90DE-7F115F489280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C5753C-6A9C-4AD4-8E54-71728F8EB51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472B8-AD7A-4111-90DE-7F115F489280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C5753C-6A9C-4AD4-8E54-71728F8EB51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AB472B8-AD7A-4111-90DE-7F115F489280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BC5753C-6A9C-4AD4-8E54-71728F8EB51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0667" y="836712"/>
            <a:ext cx="6082665" cy="1486535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  <p:sp>
        <p:nvSpPr>
          <p:cNvPr id="3" name="Obdélník 2"/>
          <p:cNvSpPr/>
          <p:nvPr/>
        </p:nvSpPr>
        <p:spPr>
          <a:xfrm>
            <a:off x="2294505" y="2996952"/>
            <a:ext cx="4572000" cy="2031325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endParaRPr lang="cs-CZ" b="1" dirty="0"/>
          </a:p>
          <a:p>
            <a:pPr algn="ctr"/>
            <a:endParaRPr lang="cs-CZ" b="1" dirty="0"/>
          </a:p>
          <a:p>
            <a:pPr algn="ctr"/>
            <a:r>
              <a:rPr lang="cs-CZ" b="1" dirty="0"/>
              <a:t>MATEMATIKA PRO 1. ROČNÍK</a:t>
            </a:r>
            <a:endParaRPr lang="cs-CZ" dirty="0"/>
          </a:p>
          <a:p>
            <a:pPr algn="ctr"/>
            <a:r>
              <a:rPr lang="cs-CZ" b="1" dirty="0"/>
              <a:t> </a:t>
            </a:r>
            <a:endParaRPr lang="cs-CZ" dirty="0"/>
          </a:p>
          <a:p>
            <a:pPr algn="ctr"/>
            <a:r>
              <a:rPr lang="cs-CZ" b="1" dirty="0"/>
              <a:t> </a:t>
            </a:r>
            <a:endParaRPr lang="cs-CZ" dirty="0"/>
          </a:p>
          <a:p>
            <a:pPr algn="ctr"/>
            <a:r>
              <a:rPr lang="cs-CZ" b="1" smtClean="0"/>
              <a:t>VY_32</a:t>
            </a:r>
            <a:r>
              <a:rPr lang="cs-CZ" b="1" dirty="0"/>
              <a:t>_ </a:t>
            </a:r>
            <a:r>
              <a:rPr lang="cs-CZ" b="1" dirty="0" smtClean="0"/>
              <a:t>INOVACE_06_SČÍTÁNÍ </a:t>
            </a:r>
            <a:r>
              <a:rPr lang="cs-CZ" b="1" dirty="0"/>
              <a:t>A ODČÍTÁNÍ </a:t>
            </a:r>
            <a:r>
              <a:rPr lang="cs-CZ" b="1" dirty="0" smtClean="0"/>
              <a:t>S MYŠKOU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608946" y="6256230"/>
            <a:ext cx="1926105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b="1" dirty="0"/>
              <a:t>Vytvořila: Ladislava Vítková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917690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4434" y="4205308"/>
            <a:ext cx="1139825" cy="6638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Obrázek 1" descr="C:\Users\1SLC\AppData\Local\Microsoft\Windows\Temporary Internet Files\Content.IE5\Q6ZB4P52\MC900345794[1].WMF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29961" y="1007142"/>
            <a:ext cx="1080121" cy="864096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ovéPole 2"/>
          <p:cNvSpPr txBox="1"/>
          <p:nvPr/>
        </p:nvSpPr>
        <p:spPr>
          <a:xfrm>
            <a:off x="1500032" y="923627"/>
            <a:ext cx="13337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7 + 3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131840" y="4264350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10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987824" y="1340768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15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635896" y="980728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+ 4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572000" y="704715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14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572000" y="1332864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11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292080" y="1006779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+ 2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156176" y="1340768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16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156176" y="704715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18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76256" y="1071254"/>
            <a:ext cx="5597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- 4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814267" y="1332864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12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785604" y="704715"/>
            <a:ext cx="8908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20</a:t>
            </a:r>
            <a:endParaRPr lang="cs-CZ" sz="2800" dirty="0"/>
          </a:p>
        </p:txBody>
      </p:sp>
      <p:sp>
        <p:nvSpPr>
          <p:cNvPr id="22" name="Ovál 21"/>
          <p:cNvSpPr/>
          <p:nvPr/>
        </p:nvSpPr>
        <p:spPr>
          <a:xfrm>
            <a:off x="7156141" y="2564904"/>
            <a:ext cx="1664332" cy="360040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180990" y="4869160"/>
            <a:ext cx="1654706" cy="360040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2987824" y="772121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10</a:t>
            </a:r>
            <a:endParaRPr lang="cs-CZ" sz="28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131840" y="4913684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15</a:t>
            </a:r>
            <a:endParaRPr lang="cs-CZ" sz="28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654098" y="4652074"/>
            <a:ext cx="16937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20 - 5  </a:t>
            </a:r>
            <a:endParaRPr lang="cs-CZ" sz="28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911941" y="4581758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+ 4</a:t>
            </a:r>
            <a:endParaRPr lang="cs-CZ" sz="28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436060" y="4236725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10</a:t>
            </a:r>
            <a:endParaRPr lang="cs-CZ" sz="28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571269" y="4581758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- 9</a:t>
            </a:r>
            <a:endParaRPr lang="cs-CZ" sz="28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4716016" y="4893722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13</a:t>
            </a:r>
            <a:endParaRPr lang="cs-CZ" sz="28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716016" y="4236725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19</a:t>
            </a:r>
            <a:endParaRPr lang="cs-CZ" sz="28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6536098" y="4913684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9961" y="260648"/>
            <a:ext cx="83905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Arial Black" pitchFamily="34" charset="0"/>
              </a:rPr>
              <a:t>Počítej s myškou. Vyber správný výsledek  a pokračuj až k sýru.</a:t>
            </a:r>
            <a:endParaRPr lang="cs-CZ" b="1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3625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2.22222E-6 L 0.24427 -0.0562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205" y="-28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4427 -0.05625 L 0.2927 -0.02523 C 0.30295 -0.01828 0.31805 -0.01412 0.33402 -0.01412 C 0.35208 -0.01412 0.36649 -0.01828 0.37673 -0.02523 L 0.42534 -0.05625 " pathEditMode="relative" rAng="0" ptsTypes="FffFF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045" y="21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42534 -0.05625 L 0.60659 0.02778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063" y="41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6066 0.02778 L 0.65712 -0.0037 C 0.66771 -0.01088 0.68351 -0.01412 0.70017 -0.01412 C 0.7191 -0.01412 0.7342 -0.01088 0.74479 -0.0037 L 0.79566 0.02778 " pathEditMode="relative" rAng="0" ptsTypes="FffFF">
                                      <p:cBhvr>
                                        <p:cTn id="1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444" y="-21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78767 0.01736 L 0.78767 0.15371 " pathEditMode="relative" rAng="0" ptsTypes="AA">
                                      <p:cBhvr>
                                        <p:cTn id="2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68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500"/>
                            </p:stCondLst>
                            <p:childTnLst>
                              <p:par>
                                <p:cTn id="40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78767 0.15371 L 0.00017 0.47917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9375" y="162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4500"/>
                            </p:stCondLst>
                            <p:childTnLst>
                              <p:par>
                                <p:cTn id="4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000"/>
                            </p:stCondLst>
                            <p:childTnLst>
                              <p:par>
                                <p:cTn id="49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17 0.47917 L 0.00017 0.43727 " pathEditMode="relative" rAng="0" ptsTypes="AA">
                                      <p:cBhvr>
                                        <p:cTn id="5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21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17 0.43727 L 0.26788 0.54236 " pathEditMode="relative" rAng="0" ptsTypes="AA">
                                      <p:cBhvr>
                                        <p:cTn id="5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385" y="52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6788 0.54236 L 0.43333 0.44769 " pathEditMode="relative" rAng="0" ptsTypes="AA">
                                      <p:cBhvr>
                                        <p:cTn id="5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264" y="-47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43333 0.44769 L 0.48541 0.48588 C 0.4967 0.49468 0.51302 0.50023 0.53055 0.50023 C 0.55034 0.50023 0.56562 0.49468 0.57708 0.48588 L 0.6302 0.44769 " pathEditMode="relative" rAng="0" ptsTypes="FffFF">
                                      <p:cBhvr>
                                        <p:cTn id="6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844" y="26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2000"/>
                            </p:stCondLst>
                            <p:childTnLst>
                              <p:par>
                                <p:cTn id="64" presetID="53" presetClass="entr" presetSubtype="16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5500"/>
                            </p:stCondLst>
                            <p:childTnLst>
                              <p:par>
                                <p:cTn id="70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6302 0.44769 L 0.74826 0.45834 " pathEditMode="relative" rAng="0" ptsTypes="AA">
                                      <p:cBhvr>
                                        <p:cTn id="7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903" y="5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3528" y="692696"/>
            <a:ext cx="8496944" cy="6463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Obrázky jsou z webové galerie</a:t>
            </a:r>
          </a:p>
          <a:p>
            <a:r>
              <a:rPr lang="cs-CZ" dirty="0" smtClean="0"/>
              <a:t>http</a:t>
            </a:r>
            <a:r>
              <a:rPr lang="cs-CZ" dirty="0"/>
              <a:t>://office.microsoft.com/cs-cz/images/?CTT=6&amp;ver=14&amp;app=powerpnt.exe</a:t>
            </a:r>
          </a:p>
        </p:txBody>
      </p:sp>
    </p:spTree>
    <p:extLst>
      <p:ext uri="{BB962C8B-B14F-4D97-AF65-F5344CB8AC3E}">
        <p14:creationId xmlns:p14="http://schemas.microsoft.com/office/powerpoint/2010/main" val="3477563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173</TotalTime>
  <Words>66</Words>
  <Application>Microsoft Office PowerPoint</Application>
  <PresentationFormat>Předvádění na obrazovce (4:3)</PresentationFormat>
  <Paragraphs>31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Cesta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1SLC</dc:creator>
  <cp:lastModifiedBy>1SLC</cp:lastModifiedBy>
  <cp:revision>28</cp:revision>
  <dcterms:created xsi:type="dcterms:W3CDTF">2011-05-24T17:03:21Z</dcterms:created>
  <dcterms:modified xsi:type="dcterms:W3CDTF">2011-09-22T20:27:52Z</dcterms:modified>
</cp:coreProperties>
</file>