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83" r:id="rId3"/>
    <p:sldId id="276" r:id="rId4"/>
    <p:sldId id="272" r:id="rId5"/>
    <p:sldId id="277" r:id="rId6"/>
    <p:sldId id="278" r:id="rId7"/>
    <p:sldId id="279" r:id="rId8"/>
    <p:sldId id="280" r:id="rId9"/>
    <p:sldId id="281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VY_32_INOVACE_4C_14_SCITANI_CELYCH_CISEL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VY_32_INOVACE_ABS_HODNOTA_CELYCH_CISEL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66247698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Dělení zlomků: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absolutní hodnoty celého čísla. Po kliknutí na tvar s číslem, které nemůže být absolutní hodnotu celého čísla tento tvar změní barvu na světlou. Po kliknutí na tvar s číslem, které může být absolutní hodnotou celého čísla tento tvar ztmavne.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6: výklad sčítání celých čísel. Snímky jsou animovány tak, abychom s dětmi mohli vyvodit pravidla pro počítání.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9: procvičení. Na snímku 7 najdeme zadání příkladů, můžeme zobrazit výsledek, nebo přejít na snímky s nápovědou (snímky 8 – 9). Pomocí tlačítka „Zpět“ můžeme přejít opět na snímek 7 s příklady.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10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Klikni na všechna čísla, která nemohou být absolutní hodnotou celého čísla.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7624" y="3212976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85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3419872" y="3212976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6</a:t>
            </a:r>
          </a:p>
        </p:txBody>
      </p:sp>
      <p:sp>
        <p:nvSpPr>
          <p:cNvPr id="6" name="Ovál 5"/>
          <p:cNvSpPr/>
          <p:nvPr/>
        </p:nvSpPr>
        <p:spPr>
          <a:xfrm>
            <a:off x="2195736" y="458112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-12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355976" y="4101080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6516216" y="293327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5904148" y="458112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-28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4297027" y="530120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-13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2124261" y="221319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-3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701039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celých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70951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Toník si půjčil od kamaráda 10 Kč. Hned druhý den si půjčil ještě dalších 6 Kč. Kolik korun Toník kamarádovi dluží?</a:t>
            </a:r>
          </a:p>
          <a:p>
            <a:endParaRPr lang="cs-CZ" sz="2400" dirty="0"/>
          </a:p>
          <a:p>
            <a:r>
              <a:rPr lang="cs-CZ" sz="2400" dirty="0" smtClean="0"/>
              <a:t>To bylo jednoduché. Teď zkusíme příklad:</a:t>
            </a:r>
          </a:p>
          <a:p>
            <a:r>
              <a:rPr lang="cs-CZ" sz="2400" dirty="0" smtClean="0"/>
              <a:t>-10 - 6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325014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-16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4077072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TEJNÁ znaménka, znaménko opíši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OUČET.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3039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Toník si půjčil od kamaráda 10 Kč. Hned druhý den mu 6 Kč vrátil. Kolik korun Toník kamarádovi dluží?</a:t>
            </a:r>
          </a:p>
          <a:p>
            <a:endParaRPr lang="cs-CZ" sz="2400" dirty="0"/>
          </a:p>
          <a:p>
            <a:r>
              <a:rPr lang="cs-CZ" sz="2400" dirty="0" smtClean="0"/>
              <a:t>To bylo jednoduché. Teď zkusíme příklad:</a:t>
            </a:r>
          </a:p>
          <a:p>
            <a:r>
              <a:rPr lang="cs-CZ" sz="2400" dirty="0" smtClean="0"/>
              <a:t>-10 + 6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325014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-4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4077072"/>
            <a:ext cx="799288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ŮZNÁ znaménka, opíši znaménko čísla s větší absolutní hodnotou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OZDÍL.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49079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2896"/>
            <a:ext cx="16755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-3 + (-6) =</a:t>
            </a:r>
          </a:p>
          <a:p>
            <a:endParaRPr lang="cs-CZ" sz="2400" dirty="0" smtClean="0"/>
          </a:p>
          <a:p>
            <a:r>
              <a:rPr lang="cs-CZ" sz="2400" dirty="0" smtClean="0"/>
              <a:t>-2 + 15 =</a:t>
            </a:r>
          </a:p>
          <a:p>
            <a:endParaRPr lang="cs-CZ" sz="2400" dirty="0" smtClean="0"/>
          </a:p>
          <a:p>
            <a:r>
              <a:rPr lang="cs-CZ" sz="2400" dirty="0" smtClean="0"/>
              <a:t>3 + (-8) =</a:t>
            </a:r>
          </a:p>
          <a:p>
            <a:endParaRPr lang="cs-CZ" sz="2400" dirty="0" smtClean="0"/>
          </a:p>
          <a:p>
            <a:r>
              <a:rPr lang="cs-CZ" sz="2400" dirty="0" smtClean="0"/>
              <a:t>-13 + (-9) =</a:t>
            </a:r>
          </a:p>
          <a:p>
            <a:endParaRPr lang="cs-CZ" sz="2400" dirty="0" smtClean="0"/>
          </a:p>
          <a:p>
            <a:r>
              <a:rPr lang="cs-CZ" sz="2400" dirty="0" smtClean="0"/>
              <a:t>0 + (- 16) =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915816" y="249289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247545" y="249289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928926" y="321468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260655" y="321468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928926" y="392906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1" name="Obdélník 10">
            <a:hlinkClick r:id="rId3" action="ppaction://hlinksldjump"/>
          </p:cNvPr>
          <p:cNvSpPr/>
          <p:nvPr/>
        </p:nvSpPr>
        <p:spPr>
          <a:xfrm>
            <a:off x="5260655" y="392906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928926" y="4714884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260655" y="4714884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928926" y="5500702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5260655" y="5500702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2500306"/>
            <a:ext cx="7143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-9</a:t>
            </a:r>
          </a:p>
          <a:p>
            <a:endParaRPr lang="cs-CZ" sz="2400" dirty="0" smtClean="0"/>
          </a:p>
          <a:p>
            <a:r>
              <a:rPr lang="cs-CZ" sz="2400" dirty="0" smtClean="0"/>
              <a:t>13</a:t>
            </a:r>
          </a:p>
          <a:p>
            <a:endParaRPr lang="cs-CZ" sz="2400" dirty="0" smtClean="0"/>
          </a:p>
          <a:p>
            <a:r>
              <a:rPr lang="cs-CZ" sz="2400" dirty="0" smtClean="0"/>
              <a:t>-5</a:t>
            </a:r>
          </a:p>
          <a:p>
            <a:endParaRPr lang="cs-CZ" sz="2400" dirty="0" smtClean="0"/>
          </a:p>
          <a:p>
            <a:r>
              <a:rPr lang="cs-CZ" sz="2400" dirty="0" smtClean="0"/>
              <a:t>-4</a:t>
            </a:r>
          </a:p>
          <a:p>
            <a:endParaRPr lang="cs-CZ" sz="2400" dirty="0" smtClean="0"/>
          </a:p>
          <a:p>
            <a:r>
              <a:rPr lang="cs-CZ" sz="2400" dirty="0" smtClean="0"/>
              <a:t>-16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13372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5556" y="2672916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TEJNÁ znaménka, znaménko opíši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OUČET.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572264" y="5429264"/>
            <a:ext cx="2000264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5556" y="2528900"/>
            <a:ext cx="799288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ŮZNÁ znaménka, opíši znaménko čísla s větší absolutní hodnotou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OZDÍL.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572264" y="5429264"/>
            <a:ext cx="2000264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821</TotalTime>
  <Words>446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Klikni na všechna čísla, která nemohou být absolutní hodnotou celého čísla.</vt:lpstr>
      <vt:lpstr>Sčítání celých čísel</vt:lpstr>
      <vt:lpstr>Snímek 5</vt:lpstr>
      <vt:lpstr>Snímek 6</vt:lpstr>
      <vt:lpstr>Vypočítej: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91</cp:revision>
  <dcterms:created xsi:type="dcterms:W3CDTF">2013-05-10T12:01:16Z</dcterms:created>
  <dcterms:modified xsi:type="dcterms:W3CDTF">2014-03-13T12:46:30Z</dcterms:modified>
</cp:coreProperties>
</file>