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layout1.xml" ContentType="application/vnd.openxmlformats-officedocument.drawingml.diagramLayou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7"/>
  </p:notesMasterIdLst>
  <p:sldIdLst>
    <p:sldId id="256" r:id="rId2"/>
    <p:sldId id="292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86" autoAdjust="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</a:t>
          </a:r>
          <a:r>
            <a:rPr lang="cs-CZ" sz="2000" b="1" smtClean="0"/>
            <a:t>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VY_32_INOVACE_4C_16_</a:t>
          </a:r>
          <a:r>
            <a:rPr lang="cs-CZ" sz="2000" b="0" dirty="0" err="1" smtClean="0"/>
            <a:t>Scitani</a:t>
          </a:r>
          <a:r>
            <a:rPr lang="cs-CZ" sz="2000" b="0" dirty="0" smtClean="0"/>
            <a:t>_a_</a:t>
          </a:r>
          <a:r>
            <a:rPr lang="cs-CZ" sz="2000" b="0" dirty="0" err="1" smtClean="0"/>
            <a:t>odcitani</a:t>
          </a:r>
          <a:r>
            <a:rPr lang="cs-CZ" sz="2000" b="0" dirty="0" smtClean="0"/>
            <a:t>_</a:t>
          </a:r>
          <a:r>
            <a:rPr lang="cs-CZ" sz="2000" b="0" dirty="0" err="1" smtClean="0"/>
            <a:t>celych</a:t>
          </a:r>
          <a:r>
            <a:rPr lang="cs-CZ" sz="2000" b="0" dirty="0" smtClean="0"/>
            <a:t>_</a:t>
          </a:r>
          <a:r>
            <a:rPr lang="cs-CZ" sz="2000" b="0" smtClean="0"/>
            <a:t>cisel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2239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VY_32_INOVACE_Porovnavani_zlomku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22.xml"/><Relationship Id="rId18" Type="http://schemas.openxmlformats.org/officeDocument/2006/relationships/slide" Target="slide9.xml"/><Relationship Id="rId3" Type="http://schemas.openxmlformats.org/officeDocument/2006/relationships/slide" Target="slide10.xml"/><Relationship Id="rId21" Type="http://schemas.openxmlformats.org/officeDocument/2006/relationships/slide" Target="slide24.xml"/><Relationship Id="rId7" Type="http://schemas.openxmlformats.org/officeDocument/2006/relationships/slide" Target="slide11.xml"/><Relationship Id="rId12" Type="http://schemas.openxmlformats.org/officeDocument/2006/relationships/slide" Target="slide17.xml"/><Relationship Id="rId17" Type="http://schemas.openxmlformats.org/officeDocument/2006/relationships/slide" Target="slide23.xml"/><Relationship Id="rId2" Type="http://schemas.openxmlformats.org/officeDocument/2006/relationships/slide" Target="slide5.xml"/><Relationship Id="rId16" Type="http://schemas.openxmlformats.org/officeDocument/2006/relationships/slide" Target="slide18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5" Type="http://schemas.openxmlformats.org/officeDocument/2006/relationships/slide" Target="slide20.xml"/><Relationship Id="rId15" Type="http://schemas.openxmlformats.org/officeDocument/2006/relationships/slide" Target="slide13.xml"/><Relationship Id="rId10" Type="http://schemas.openxmlformats.org/officeDocument/2006/relationships/slide" Target="slide7.xml"/><Relationship Id="rId19" Type="http://schemas.openxmlformats.org/officeDocument/2006/relationships/slide" Target="slide14.xml"/><Relationship Id="rId4" Type="http://schemas.openxmlformats.org/officeDocument/2006/relationships/slide" Target="slide15.xml"/><Relationship Id="rId9" Type="http://schemas.openxmlformats.org/officeDocument/2006/relationships/slide" Target="slide21.xml"/><Relationship Id="rId1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2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3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4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5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6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7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8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9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0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1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2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3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4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5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6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7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8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9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20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28782556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30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procvičení sčítání a odčítání celých čísel.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Snímek 4 slouží jako rozcestník k jednotlivým příkladům. Čísla uvnitř obdélníků znamenají bodové hodnocení příkladů. Po kliknutí na jednotlivé obdélníky jsme přesměrováni na snímek s příslušným příkladem. Obdélníky, které již byly vybrány jsou tmavší.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Na snímcích 5 – 24 jsou příklady, které mají žáci v časovém limitu vypočítat. Čas je odměřován pomocí postupně plnícího se obdélníku. Ve chvíli, kdy se obdélník celý zaplní modrou barvou, se zobrazí výsledek. Návrat na snímek 4 slouží tlačítko „Zpět“.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25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a odčítání celých čísel – Riskuj!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178591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321467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9" name="Zaoblený obdélník 8">
            <a:hlinkClick r:id="rId4" action="ppaction://hlinksldjump"/>
          </p:cNvPr>
          <p:cNvSpPr/>
          <p:nvPr/>
        </p:nvSpPr>
        <p:spPr>
          <a:xfrm>
            <a:off x="464343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0" name="Zaoblený obdélník 9">
            <a:hlinkClick r:id="rId5" action="ppaction://hlinksldjump"/>
          </p:cNvPr>
          <p:cNvSpPr/>
          <p:nvPr/>
        </p:nvSpPr>
        <p:spPr>
          <a:xfrm>
            <a:off x="607219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2" name="Zaoblený obdélník 11">
            <a:hlinkClick r:id="rId6" action="ppaction://hlinksldjump"/>
          </p:cNvPr>
          <p:cNvSpPr/>
          <p:nvPr/>
        </p:nvSpPr>
        <p:spPr>
          <a:xfrm>
            <a:off x="178591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3" name="Zaoblený obdélník 12">
            <a:hlinkClick r:id="rId7" action="ppaction://hlinksldjump"/>
          </p:cNvPr>
          <p:cNvSpPr/>
          <p:nvPr/>
        </p:nvSpPr>
        <p:spPr>
          <a:xfrm>
            <a:off x="321467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4" name="Zaoblený obdélník 13">
            <a:hlinkClick r:id="rId8" action="ppaction://hlinksldjump"/>
          </p:cNvPr>
          <p:cNvSpPr/>
          <p:nvPr/>
        </p:nvSpPr>
        <p:spPr>
          <a:xfrm>
            <a:off x="464343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5" name="Zaoblený obdélník 14">
            <a:hlinkClick r:id="rId9" action="ppaction://hlinksldjump"/>
          </p:cNvPr>
          <p:cNvSpPr/>
          <p:nvPr/>
        </p:nvSpPr>
        <p:spPr>
          <a:xfrm>
            <a:off x="607219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7" name="Zaoblený obdélník 16">
            <a:hlinkClick r:id="rId10" action="ppaction://hlinksldjump"/>
          </p:cNvPr>
          <p:cNvSpPr/>
          <p:nvPr/>
        </p:nvSpPr>
        <p:spPr>
          <a:xfrm>
            <a:off x="178591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8" name="Zaoblený obdélník 17">
            <a:hlinkClick r:id="rId11" action="ppaction://hlinksldjump"/>
          </p:cNvPr>
          <p:cNvSpPr/>
          <p:nvPr/>
        </p:nvSpPr>
        <p:spPr>
          <a:xfrm>
            <a:off x="321467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9" name="Zaoblený obdélník 18">
            <a:hlinkClick r:id="rId12" action="ppaction://hlinksldjump"/>
          </p:cNvPr>
          <p:cNvSpPr/>
          <p:nvPr/>
        </p:nvSpPr>
        <p:spPr>
          <a:xfrm>
            <a:off x="464343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0" name="Zaoblený obdélník 19">
            <a:hlinkClick r:id="rId13" action="ppaction://hlinksldjump"/>
          </p:cNvPr>
          <p:cNvSpPr/>
          <p:nvPr/>
        </p:nvSpPr>
        <p:spPr>
          <a:xfrm>
            <a:off x="607219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2" name="Zaoblený obdélník 21">
            <a:hlinkClick r:id="rId14" action="ppaction://hlinksldjump"/>
          </p:cNvPr>
          <p:cNvSpPr/>
          <p:nvPr/>
        </p:nvSpPr>
        <p:spPr>
          <a:xfrm>
            <a:off x="178591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3" name="Zaoblený obdélník 22">
            <a:hlinkClick r:id="rId15" action="ppaction://hlinksldjump"/>
          </p:cNvPr>
          <p:cNvSpPr/>
          <p:nvPr/>
        </p:nvSpPr>
        <p:spPr>
          <a:xfrm>
            <a:off x="321467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4" name="Zaoblený obdélník 23">
            <a:hlinkClick r:id="rId16" action="ppaction://hlinksldjump"/>
          </p:cNvPr>
          <p:cNvSpPr/>
          <p:nvPr/>
        </p:nvSpPr>
        <p:spPr>
          <a:xfrm>
            <a:off x="464343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5" name="Zaoblený obdélník 24">
            <a:hlinkClick r:id="rId17" action="ppaction://hlinksldjump"/>
          </p:cNvPr>
          <p:cNvSpPr/>
          <p:nvPr/>
        </p:nvSpPr>
        <p:spPr>
          <a:xfrm>
            <a:off x="607219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7" name="Zaoblený obdélník 26">
            <a:hlinkClick r:id="rId18" action="ppaction://hlinksldjump"/>
          </p:cNvPr>
          <p:cNvSpPr/>
          <p:nvPr/>
        </p:nvSpPr>
        <p:spPr>
          <a:xfrm>
            <a:off x="178591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8" name="Zaoblený obdélník 27">
            <a:hlinkClick r:id="rId19" action="ppaction://hlinksldjump"/>
          </p:cNvPr>
          <p:cNvSpPr/>
          <p:nvPr/>
        </p:nvSpPr>
        <p:spPr>
          <a:xfrm>
            <a:off x="321467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9" name="Zaoblený obdélník 28">
            <a:hlinkClick r:id="rId20" action="ppaction://hlinksldjump"/>
          </p:cNvPr>
          <p:cNvSpPr/>
          <p:nvPr/>
        </p:nvSpPr>
        <p:spPr>
          <a:xfrm>
            <a:off x="464343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0" name="Zaoblený obdélník 29">
            <a:hlinkClick r:id="rId21" action="ppaction://hlinksldjump"/>
          </p:cNvPr>
          <p:cNvSpPr/>
          <p:nvPr/>
        </p:nvSpPr>
        <p:spPr>
          <a:xfrm>
            <a:off x="607219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 + 1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 + 6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 + 8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-6+ 3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-4 + 6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3 - 10=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-7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5 - 9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6 – 15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-9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3 – 4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-1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8 – 12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-34 - 16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28 – 35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-7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-23 – 38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-61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-13 + 45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-26 – 19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-45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-15 + (-12)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-27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-10 + (-12)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-30 + (-23)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-53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-12 + (-12)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-24 + (-13)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-37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931</TotalTime>
  <Words>519</Words>
  <Application>Microsoft Office PowerPoint</Application>
  <PresentationFormat>Předvádění na obrazovce (4:3)</PresentationFormat>
  <Paragraphs>143</Paragraphs>
  <Slides>25</Slides>
  <Notes>0</Notes>
  <HiddenSlides>0</HiddenSlides>
  <MMClips>20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Vlnění</vt:lpstr>
      <vt:lpstr>Základní škola a Mateřská škola Bílá Třemešná, okres Trutnov</vt:lpstr>
      <vt:lpstr>Anotace</vt:lpstr>
      <vt:lpstr>Sčítání a odčítání celých čísel – Riskuj!</vt:lpstr>
      <vt:lpstr>Snímek 4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99</cp:revision>
  <dcterms:created xsi:type="dcterms:W3CDTF">2013-05-10T12:01:16Z</dcterms:created>
  <dcterms:modified xsi:type="dcterms:W3CDTF">2014-03-13T12:47:37Z</dcterms:modified>
</cp:coreProperties>
</file>