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49"/>
  </p:notesMasterIdLst>
  <p:sldIdLst>
    <p:sldId id="256" r:id="rId2"/>
    <p:sldId id="319" r:id="rId3"/>
    <p:sldId id="272" r:id="rId4"/>
    <p:sldId id="273" r:id="rId5"/>
    <p:sldId id="275" r:id="rId6"/>
    <p:sldId id="274" r:id="rId7"/>
    <p:sldId id="276" r:id="rId8"/>
    <p:sldId id="277" r:id="rId9"/>
    <p:sldId id="278" r:id="rId10"/>
    <p:sldId id="279" r:id="rId11"/>
    <p:sldId id="280" r:id="rId12"/>
    <p:sldId id="281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7" r:id="rId47"/>
    <p:sldId id="318" r:id="rId4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</a:t>
          </a:r>
          <a:r>
            <a:rPr lang="cs-CZ" sz="2000" b="1" smtClean="0"/>
            <a:t>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VY_32_INOVACE_4C_17_</a:t>
          </a:r>
          <a:r>
            <a:rPr lang="cs-CZ" sz="2000" b="0" dirty="0" err="1" smtClean="0"/>
            <a:t>Scitani</a:t>
          </a:r>
          <a:r>
            <a:rPr lang="cs-CZ" sz="2000" b="0" dirty="0" smtClean="0"/>
            <a:t>_a_</a:t>
          </a:r>
          <a:r>
            <a:rPr lang="cs-CZ" sz="2000" b="0" smtClean="0"/>
            <a:t>odcitani</a:t>
          </a:r>
          <a:r>
            <a:rPr lang="cs-CZ" sz="2000" b="0" dirty="0" smtClean="0"/>
            <a:t>_</a:t>
          </a:r>
          <a:r>
            <a:rPr lang="cs-CZ" sz="2000" b="0" dirty="0" err="1" smtClean="0"/>
            <a:t>celych</a:t>
          </a:r>
          <a:r>
            <a:rPr lang="cs-CZ" sz="2000" b="0" dirty="0" smtClean="0"/>
            <a:t>_</a:t>
          </a:r>
          <a:r>
            <a:rPr lang="cs-CZ" sz="2000" b="0" dirty="0" err="1" smtClean="0"/>
            <a:t>cisel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71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VY_32_INOVACE_CELA_CISLA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40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44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35955783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25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opakování Sčítání a odčítání celých čísel: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4 – 15: žáci mají za úkol určit, která kostička domina bude následovat. Pokud kliknou na správnou kostičku, přiřadí se za předchozí a pokračujeme v počítání. Kliknou-li na špatnou kostičku, zobrazí se zamračený obličej a odpověď musí opakovat.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16 – 46: princip stejný jako v předchozím případě, jen je k dispozici více kostiček.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47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a odčítání celých čísel - Domino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70951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>
              <a:hlinkClick r:id="rId2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>
                  <a:hlinkClick r:id="rId2" action="ppaction://hlinksldjump"/>
                </a:rPr>
                <a:t>-</a:t>
              </a:r>
              <a:r>
                <a:rPr lang="cs-CZ" sz="2400" dirty="0" smtClean="0"/>
                <a:t>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6429388" y="5072074"/>
            <a:ext cx="2500330" cy="642942"/>
            <a:chOff x="571472" y="2786058"/>
            <a:chExt cx="2143140" cy="642942"/>
          </a:xfrm>
        </p:grpSpPr>
        <p:sp>
          <p:nvSpPr>
            <p:cNvPr id="20" name="Obdélník 19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>
              <a:hlinkClick r:id="rId3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857752" y="5643578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grpSp>
        <p:nvGrpSpPr>
          <p:cNvPr id="37" name="Skupina 36"/>
          <p:cNvGrpSpPr/>
          <p:nvPr/>
        </p:nvGrpSpPr>
        <p:grpSpPr>
          <a:xfrm>
            <a:off x="7143768" y="3071810"/>
            <a:ext cx="1714512" cy="428628"/>
            <a:chOff x="7143768" y="3071810"/>
            <a:chExt cx="1714512" cy="428628"/>
          </a:xfrm>
        </p:grpSpPr>
        <p:sp>
          <p:nvSpPr>
            <p:cNvPr id="9" name="Obdélník 8">
              <a:hlinkClick r:id="rId3" action="ppaction://hlinksldjump"/>
            </p:cNvPr>
            <p:cNvSpPr/>
            <p:nvPr/>
          </p:nvSpPr>
          <p:spPr>
            <a:xfrm>
              <a:off x="7143768" y="307181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</a:t>
              </a: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8001024" y="307181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6</a:t>
              </a:r>
              <a:endParaRPr lang="cs-CZ" dirty="0"/>
            </a:p>
          </p:txBody>
        </p:sp>
      </p:grp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143768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8001024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9</a:t>
            </a:r>
            <a:endParaRPr lang="cs-CZ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>
            <a:hlinkClick r:id="rId2" action="ppaction://hlinksldjump"/>
          </p:cNvPr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>
            <a:hlinkClick r:id="rId2" action="ppaction://hlinksldjump"/>
          </p:cNvPr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sp>
        <p:nvSpPr>
          <p:cNvPr id="19" name="Obdélník 18">
            <a:hlinkClick r:id="rId2" action="ppaction://hlinksldjump"/>
          </p:cNvPr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</a:t>
            </a:r>
            <a:endParaRPr lang="cs-CZ" dirty="0"/>
          </a:p>
        </p:txBody>
      </p:sp>
      <p:sp>
        <p:nvSpPr>
          <p:cNvPr id="20" name="Obdélník 19">
            <a:hlinkClick r:id="rId2" action="ppaction://hlinksldjump"/>
          </p:cNvPr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+ 8</a:t>
            </a:r>
            <a:endParaRPr lang="cs-CZ" dirty="0"/>
          </a:p>
        </p:txBody>
      </p:sp>
      <p:sp>
        <p:nvSpPr>
          <p:cNvPr id="21" name="Obdélník 20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8" name="Skupina 37"/>
          <p:cNvGrpSpPr/>
          <p:nvPr/>
        </p:nvGrpSpPr>
        <p:grpSpPr>
          <a:xfrm>
            <a:off x="5429256" y="2786058"/>
            <a:ext cx="1714512" cy="428628"/>
            <a:chOff x="5429256" y="2786058"/>
            <a:chExt cx="1714512" cy="428628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>
              <a:hlinkClick r:id="rId2" action="ppaction://hlinksldjump"/>
            </p:cNvPr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sp>
        <p:nvSpPr>
          <p:cNvPr id="25" name="Obdélník 24">
            <a:hlinkClick r:id="rId2" action="ppaction://hlinksldjump"/>
          </p:cNvPr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>
            <a:hlinkClick r:id="rId2" action="ppaction://hlinksldjump"/>
          </p:cNvPr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>
            <a:hlinkClick r:id="rId2" action="ppaction://hlinksldjump"/>
          </p:cNvPr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>
            <a:hlinkClick r:id="rId2" action="ppaction://hlinksldjump"/>
          </p:cNvPr>
          <p:cNvSpPr/>
          <p:nvPr/>
        </p:nvSpPr>
        <p:spPr>
          <a:xfrm>
            <a:off x="5429256" y="478632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>
            <a:hlinkClick r:id="rId2" action="ppaction://hlinksldjump"/>
          </p:cNvPr>
          <p:cNvSpPr/>
          <p:nvPr/>
        </p:nvSpPr>
        <p:spPr>
          <a:xfrm>
            <a:off x="6286512" y="478632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>
            <a:hlinkClick r:id="rId2" action="ppaction://hlinksldjump"/>
          </p:cNvPr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>
            <a:hlinkClick r:id="rId2" action="ppaction://hlinksldjump"/>
          </p:cNvPr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>
            <a:hlinkClick r:id="rId2" action="ppaction://hlinksldjump"/>
          </p:cNvPr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143768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8001024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9</a:t>
            </a:r>
            <a:endParaRPr lang="cs-CZ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>
            <a:hlinkClick r:id="rId2" action="ppaction://hlinksldjump"/>
          </p:cNvPr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>
            <a:hlinkClick r:id="rId2" action="ppaction://hlinksldjump"/>
          </p:cNvPr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sp>
        <p:nvSpPr>
          <p:cNvPr id="19" name="Obdélník 18">
            <a:hlinkClick r:id="rId2" action="ppaction://hlinksldjump"/>
          </p:cNvPr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</a:t>
            </a:r>
            <a:endParaRPr lang="cs-CZ" dirty="0"/>
          </a:p>
        </p:txBody>
      </p:sp>
      <p:sp>
        <p:nvSpPr>
          <p:cNvPr id="20" name="Obdélník 19">
            <a:hlinkClick r:id="rId2" action="ppaction://hlinksldjump"/>
          </p:cNvPr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+ 8</a:t>
            </a:r>
            <a:endParaRPr lang="cs-CZ" dirty="0"/>
          </a:p>
        </p:txBody>
      </p:sp>
      <p:sp>
        <p:nvSpPr>
          <p:cNvPr id="21" name="Obdélník 20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sp>
        <p:nvSpPr>
          <p:cNvPr id="23" name="Obdélník 22">
            <a:hlinkClick r:id="rId2" action="ppaction://hlinksldjump"/>
          </p:cNvPr>
          <p:cNvSpPr/>
          <p:nvPr/>
        </p:nvSpPr>
        <p:spPr>
          <a:xfrm>
            <a:off x="5429256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4" name="Obdélník 23">
            <a:hlinkClick r:id="rId2" action="ppaction://hlinksldjump"/>
          </p:cNvPr>
          <p:cNvSpPr/>
          <p:nvPr/>
        </p:nvSpPr>
        <p:spPr>
          <a:xfrm>
            <a:off x="6286512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+ 5</a:t>
            </a:r>
            <a:endParaRPr lang="cs-CZ" dirty="0"/>
          </a:p>
        </p:txBody>
      </p:sp>
      <p:sp>
        <p:nvSpPr>
          <p:cNvPr id="25" name="Obdélník 24">
            <a:hlinkClick r:id="rId2" action="ppaction://hlinksldjump"/>
          </p:cNvPr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>
            <a:hlinkClick r:id="rId2" action="ppaction://hlinksldjump"/>
          </p:cNvPr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>
            <a:hlinkClick r:id="rId2" action="ppaction://hlinksldjump"/>
          </p:cNvPr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>
            <a:hlinkClick r:id="rId3" action="ppaction://hlinksldjump"/>
          </p:cNvPr>
          <p:cNvSpPr/>
          <p:nvPr/>
        </p:nvSpPr>
        <p:spPr>
          <a:xfrm>
            <a:off x="5429256" y="478632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6286512" y="478632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>
            <a:hlinkClick r:id="rId2" action="ppaction://hlinksldjump"/>
          </p:cNvPr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>
            <a:hlinkClick r:id="rId2" action="ppaction://hlinksldjump"/>
          </p:cNvPr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>
            <a:hlinkClick r:id="rId2" action="ppaction://hlinksldjump"/>
          </p:cNvPr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143768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8001024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9</a:t>
            </a:r>
            <a:endParaRPr lang="cs-CZ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>
            <a:hlinkClick r:id="rId2" action="ppaction://hlinksldjump"/>
          </p:cNvPr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>
            <a:hlinkClick r:id="rId2" action="ppaction://hlinksldjump"/>
          </p:cNvPr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sp>
        <p:nvSpPr>
          <p:cNvPr id="19" name="Obdélník 18">
            <a:hlinkClick r:id="rId3" action="ppaction://hlinksldjump"/>
          </p:cNvPr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</a:t>
            </a:r>
            <a:endParaRPr lang="cs-CZ" dirty="0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+ 8</a:t>
            </a:r>
            <a:endParaRPr lang="cs-CZ" dirty="0"/>
          </a:p>
        </p:txBody>
      </p:sp>
      <p:sp>
        <p:nvSpPr>
          <p:cNvPr id="21" name="Obdélník 20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sp>
        <p:nvSpPr>
          <p:cNvPr id="23" name="Obdélník 22">
            <a:hlinkClick r:id="rId2" action="ppaction://hlinksldjump"/>
          </p:cNvPr>
          <p:cNvSpPr/>
          <p:nvPr/>
        </p:nvSpPr>
        <p:spPr>
          <a:xfrm>
            <a:off x="5429256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4" name="Obdélník 23">
            <a:hlinkClick r:id="rId2" action="ppaction://hlinksldjump"/>
          </p:cNvPr>
          <p:cNvSpPr/>
          <p:nvPr/>
        </p:nvSpPr>
        <p:spPr>
          <a:xfrm>
            <a:off x="6286512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+ 5</a:t>
            </a:r>
            <a:endParaRPr lang="cs-CZ" dirty="0"/>
          </a:p>
        </p:txBody>
      </p:sp>
      <p:sp>
        <p:nvSpPr>
          <p:cNvPr id="25" name="Obdélník 24">
            <a:hlinkClick r:id="rId2" action="ppaction://hlinksldjump"/>
          </p:cNvPr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>
            <a:hlinkClick r:id="rId2" action="ppaction://hlinksldjump"/>
          </p:cNvPr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>
            <a:hlinkClick r:id="rId2" action="ppaction://hlinksldjump"/>
          </p:cNvPr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>
            <a:hlinkClick r:id="rId2" action="ppaction://hlinksldjump"/>
          </p:cNvPr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>
            <a:hlinkClick r:id="rId2" action="ppaction://hlinksldjump"/>
          </p:cNvPr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>
            <a:hlinkClick r:id="rId2" action="ppaction://hlinksldjump"/>
          </p:cNvPr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22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143768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8001024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9</a:t>
            </a:r>
            <a:endParaRPr lang="cs-CZ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>
            <a:hlinkClick r:id="rId2" action="ppaction://hlinksldjump"/>
          </p:cNvPr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>
            <a:hlinkClick r:id="rId2" action="ppaction://hlinksldjump"/>
          </p:cNvPr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7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sp>
        <p:nvSpPr>
          <p:cNvPr id="23" name="Obdélník 22">
            <a:hlinkClick r:id="rId3" action="ppaction://hlinksldjump"/>
          </p:cNvPr>
          <p:cNvSpPr/>
          <p:nvPr/>
        </p:nvSpPr>
        <p:spPr>
          <a:xfrm>
            <a:off x="5429256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4" name="Obdélník 23">
            <a:hlinkClick r:id="rId3" action="ppaction://hlinksldjump"/>
          </p:cNvPr>
          <p:cNvSpPr/>
          <p:nvPr/>
        </p:nvSpPr>
        <p:spPr>
          <a:xfrm>
            <a:off x="6286512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+ 5</a:t>
            </a:r>
            <a:endParaRPr lang="cs-CZ" dirty="0"/>
          </a:p>
        </p:txBody>
      </p:sp>
      <p:sp>
        <p:nvSpPr>
          <p:cNvPr id="25" name="Obdélník 24">
            <a:hlinkClick r:id="rId2" action="ppaction://hlinksldjump"/>
          </p:cNvPr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>
            <a:hlinkClick r:id="rId2" action="ppaction://hlinksldjump"/>
          </p:cNvPr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>
            <a:hlinkClick r:id="rId2" action="ppaction://hlinksldjump"/>
          </p:cNvPr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>
            <a:hlinkClick r:id="rId2" action="ppaction://hlinksldjump"/>
          </p:cNvPr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>
            <a:hlinkClick r:id="rId2" action="ppaction://hlinksldjump"/>
          </p:cNvPr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>
            <a:hlinkClick r:id="rId2" action="ppaction://hlinksldjump"/>
          </p:cNvPr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24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7143768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8001024" y="407194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9</a:t>
            </a:r>
            <a:endParaRPr lang="cs-CZ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7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8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sp>
        <p:nvSpPr>
          <p:cNvPr id="25" name="Obdélník 24"/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25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26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9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7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8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sp>
        <p:nvSpPr>
          <p:cNvPr id="25" name="Obdélník 24">
            <a:hlinkClick r:id="rId2" action="ppaction://hlinksldjump"/>
          </p:cNvPr>
          <p:cNvSpPr/>
          <p:nvPr/>
        </p:nvSpPr>
        <p:spPr>
          <a:xfrm>
            <a:off x="5429256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-7</a:t>
            </a:r>
            <a:endParaRPr lang="cs-CZ" dirty="0"/>
          </a:p>
        </p:txBody>
      </p:sp>
      <p:sp>
        <p:nvSpPr>
          <p:cNvPr id="26" name="Obdélník 25">
            <a:hlinkClick r:id="rId2" action="ppaction://hlinksldjump"/>
          </p:cNvPr>
          <p:cNvSpPr/>
          <p:nvPr/>
        </p:nvSpPr>
        <p:spPr>
          <a:xfrm>
            <a:off x="6286512" y="328612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 + 10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27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28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sp>
        <p:nvSpPr>
          <p:cNvPr id="35" name="Obdélník 34">
            <a:hlinkClick r:id="rId2" action="ppaction://hlinksldjump"/>
          </p:cNvPr>
          <p:cNvSpPr/>
          <p:nvPr/>
        </p:nvSpPr>
        <p:spPr>
          <a:xfrm>
            <a:off x="5429256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6" name="Obdélník 35">
            <a:hlinkClick r:id="rId2" action="ppaction://hlinksldjump"/>
          </p:cNvPr>
          <p:cNvSpPr/>
          <p:nvPr/>
        </p:nvSpPr>
        <p:spPr>
          <a:xfrm>
            <a:off x="6286512" y="578645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– 7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29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30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7143768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8001024" y="257174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31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32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5429256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6286512" y="428625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33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34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5429256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286512" y="378619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429256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286512" y="528638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35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36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143768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8001024" y="357187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</a:t>
            </a:r>
            <a:r>
              <a:rPr lang="cs-CZ" dirty="0" err="1" smtClean="0"/>
              <a:t>3</a:t>
            </a:r>
            <a:endParaRPr lang="cs-CZ" dirty="0"/>
          </a:p>
        </p:txBody>
      </p: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37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38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grpSp>
        <p:nvGrpSpPr>
          <p:cNvPr id="42" name="Skupina 41"/>
          <p:cNvGrpSpPr/>
          <p:nvPr/>
        </p:nvGrpSpPr>
        <p:grpSpPr>
          <a:xfrm rot="16200000">
            <a:off x="5143504" y="3429000"/>
            <a:ext cx="1714512" cy="428628"/>
            <a:chOff x="7143768" y="3571876"/>
            <a:chExt cx="1714512" cy="428628"/>
          </a:xfrm>
        </p:grpSpPr>
        <p:sp>
          <p:nvSpPr>
            <p:cNvPr id="11" name="Obdélník 10"/>
            <p:cNvSpPr/>
            <p:nvPr/>
          </p:nvSpPr>
          <p:spPr>
            <a:xfrm>
              <a:off x="7143768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6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8001024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-3 + </a:t>
              </a:r>
              <a:r>
                <a:rPr lang="cs-CZ" dirty="0" err="1" smtClean="0"/>
                <a:t>3</a:t>
              </a:r>
              <a:endParaRPr lang="cs-CZ" dirty="0"/>
            </a:p>
          </p:txBody>
        </p:sp>
      </p:grpSp>
      <p:grpSp>
        <p:nvGrpSpPr>
          <p:cNvPr id="37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143768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>
            <a:hlinkClick r:id="rId2" action="ppaction://hlinksldjump"/>
          </p:cNvPr>
          <p:cNvSpPr/>
          <p:nvPr/>
        </p:nvSpPr>
        <p:spPr>
          <a:xfrm>
            <a:off x="8001024" y="457200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8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39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0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/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1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39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40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grpSp>
        <p:nvGrpSpPr>
          <p:cNvPr id="37" name="Skupina 41"/>
          <p:cNvGrpSpPr/>
          <p:nvPr/>
        </p:nvGrpSpPr>
        <p:grpSpPr>
          <a:xfrm rot="16200000">
            <a:off x="5143504" y="3429000"/>
            <a:ext cx="1714512" cy="428628"/>
            <a:chOff x="7143768" y="3571876"/>
            <a:chExt cx="1714512" cy="428628"/>
          </a:xfrm>
        </p:grpSpPr>
        <p:sp>
          <p:nvSpPr>
            <p:cNvPr id="11" name="Obdélník 10"/>
            <p:cNvSpPr/>
            <p:nvPr/>
          </p:nvSpPr>
          <p:spPr>
            <a:xfrm>
              <a:off x="7143768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6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8001024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-3 + </a:t>
              </a:r>
              <a:r>
                <a:rPr lang="cs-CZ" dirty="0" err="1" smtClean="0"/>
                <a:t>3</a:t>
              </a:r>
              <a:endParaRPr lang="cs-CZ" dirty="0"/>
            </a:p>
          </p:txBody>
        </p:sp>
      </p:grpSp>
      <p:grpSp>
        <p:nvGrpSpPr>
          <p:cNvPr id="38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6215074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072330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9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40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1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sp>
        <p:nvSpPr>
          <p:cNvPr id="27" name="Obdélník 26">
            <a:hlinkClick r:id="rId2" action="ppaction://hlinksldjump"/>
          </p:cNvPr>
          <p:cNvSpPr/>
          <p:nvPr/>
        </p:nvSpPr>
        <p:spPr>
          <a:xfrm>
            <a:off x="7143768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-8</a:t>
            </a:r>
            <a:endParaRPr lang="cs-CZ" dirty="0"/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8001024" y="557214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-6 + 7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2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41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42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grpSp>
        <p:nvGrpSpPr>
          <p:cNvPr id="37" name="Skupina 41"/>
          <p:cNvGrpSpPr/>
          <p:nvPr/>
        </p:nvGrpSpPr>
        <p:grpSpPr>
          <a:xfrm rot="16200000">
            <a:off x="5143504" y="3429000"/>
            <a:ext cx="1714512" cy="428628"/>
            <a:chOff x="7143768" y="3571876"/>
            <a:chExt cx="1714512" cy="428628"/>
          </a:xfrm>
        </p:grpSpPr>
        <p:sp>
          <p:nvSpPr>
            <p:cNvPr id="11" name="Obdélník 10"/>
            <p:cNvSpPr/>
            <p:nvPr/>
          </p:nvSpPr>
          <p:spPr>
            <a:xfrm>
              <a:off x="7143768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6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8001024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-3 + </a:t>
              </a:r>
              <a:r>
                <a:rPr lang="cs-CZ" dirty="0" err="1" smtClean="0"/>
                <a:t>3</a:t>
              </a:r>
              <a:endParaRPr lang="cs-CZ" dirty="0"/>
            </a:p>
          </p:txBody>
        </p:sp>
      </p:grpSp>
      <p:grpSp>
        <p:nvGrpSpPr>
          <p:cNvPr id="38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6215074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072330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143768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8001024" y="5072074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– 8</a:t>
            </a:r>
            <a:endParaRPr lang="cs-CZ" dirty="0"/>
          </a:p>
        </p:txBody>
      </p:sp>
      <p:grpSp>
        <p:nvGrpSpPr>
          <p:cNvPr id="39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40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1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grpSp>
        <p:nvGrpSpPr>
          <p:cNvPr id="43" name="Skupina 42"/>
          <p:cNvGrpSpPr/>
          <p:nvPr/>
        </p:nvGrpSpPr>
        <p:grpSpPr>
          <a:xfrm rot="5400000">
            <a:off x="7286644" y="3429000"/>
            <a:ext cx="1714512" cy="428628"/>
            <a:chOff x="7143768" y="5572140"/>
            <a:chExt cx="1714512" cy="428628"/>
          </a:xfrm>
        </p:grpSpPr>
        <p:sp>
          <p:nvSpPr>
            <p:cNvPr id="27" name="Obdélník 26"/>
            <p:cNvSpPr/>
            <p:nvPr/>
          </p:nvSpPr>
          <p:spPr>
            <a:xfrm>
              <a:off x="7143768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-8</a:t>
              </a:r>
              <a:endParaRPr lang="cs-CZ" dirty="0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8001024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 + 7</a:t>
              </a:r>
              <a:endParaRPr lang="cs-CZ" dirty="0"/>
            </a:p>
          </p:txBody>
        </p:sp>
      </p:grp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sp>
        <p:nvSpPr>
          <p:cNvPr id="33" name="Obdélník 32">
            <a:hlinkClick r:id="rId2" action="ppaction://hlinksldjump"/>
          </p:cNvPr>
          <p:cNvSpPr/>
          <p:nvPr/>
        </p:nvSpPr>
        <p:spPr>
          <a:xfrm>
            <a:off x="7143768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8001024" y="6072206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 + 6</a:t>
            </a:r>
            <a:endParaRPr lang="cs-CZ" dirty="0"/>
          </a:p>
        </p:txBody>
      </p:sp>
      <p:grpSp>
        <p:nvGrpSpPr>
          <p:cNvPr id="42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43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44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grpSp>
        <p:nvGrpSpPr>
          <p:cNvPr id="37" name="Skupina 41"/>
          <p:cNvGrpSpPr/>
          <p:nvPr/>
        </p:nvGrpSpPr>
        <p:grpSpPr>
          <a:xfrm rot="16200000">
            <a:off x="5143504" y="3429000"/>
            <a:ext cx="1714512" cy="428628"/>
            <a:chOff x="7143768" y="3571876"/>
            <a:chExt cx="1714512" cy="428628"/>
          </a:xfrm>
        </p:grpSpPr>
        <p:sp>
          <p:nvSpPr>
            <p:cNvPr id="11" name="Obdélník 10"/>
            <p:cNvSpPr/>
            <p:nvPr/>
          </p:nvSpPr>
          <p:spPr>
            <a:xfrm>
              <a:off x="7143768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6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8001024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-3 + </a:t>
              </a:r>
              <a:r>
                <a:rPr lang="cs-CZ" dirty="0" err="1" smtClean="0"/>
                <a:t>3</a:t>
              </a:r>
              <a:endParaRPr lang="cs-CZ" dirty="0"/>
            </a:p>
          </p:txBody>
        </p:sp>
      </p:grpSp>
      <p:grpSp>
        <p:nvGrpSpPr>
          <p:cNvPr id="38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6215074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072330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grpSp>
        <p:nvGrpSpPr>
          <p:cNvPr id="44" name="Skupina 43"/>
          <p:cNvGrpSpPr/>
          <p:nvPr/>
        </p:nvGrpSpPr>
        <p:grpSpPr>
          <a:xfrm>
            <a:off x="7143768" y="6286520"/>
            <a:ext cx="1714512" cy="428628"/>
            <a:chOff x="7143768" y="5072074"/>
            <a:chExt cx="1714512" cy="428628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7143768" y="507207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</a:t>
              </a:r>
              <a:endParaRPr lang="cs-CZ" dirty="0"/>
            </a:p>
          </p:txBody>
        </p:sp>
        <p:sp>
          <p:nvSpPr>
            <p:cNvPr id="18" name="Obdélník 17">
              <a:hlinkClick r:id="rId2" action="ppaction://hlinksldjump"/>
            </p:cNvPr>
            <p:cNvSpPr/>
            <p:nvPr/>
          </p:nvSpPr>
          <p:spPr>
            <a:xfrm>
              <a:off x="8001024" y="507207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 – 8</a:t>
              </a:r>
              <a:endParaRPr lang="cs-CZ" dirty="0"/>
            </a:p>
          </p:txBody>
        </p:sp>
      </p:grpSp>
      <p:grpSp>
        <p:nvGrpSpPr>
          <p:cNvPr id="39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40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1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grpSp>
        <p:nvGrpSpPr>
          <p:cNvPr id="42" name="Skupina 42"/>
          <p:cNvGrpSpPr/>
          <p:nvPr/>
        </p:nvGrpSpPr>
        <p:grpSpPr>
          <a:xfrm rot="5400000">
            <a:off x="7286644" y="3429000"/>
            <a:ext cx="1714512" cy="428628"/>
            <a:chOff x="7143768" y="5572140"/>
            <a:chExt cx="1714512" cy="428628"/>
          </a:xfrm>
        </p:grpSpPr>
        <p:sp>
          <p:nvSpPr>
            <p:cNvPr id="27" name="Obdélník 26"/>
            <p:cNvSpPr/>
            <p:nvPr/>
          </p:nvSpPr>
          <p:spPr>
            <a:xfrm>
              <a:off x="7143768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-8</a:t>
              </a:r>
              <a:endParaRPr lang="cs-CZ" dirty="0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8001024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 + 7</a:t>
              </a:r>
              <a:endParaRPr lang="cs-CZ" dirty="0"/>
            </a:p>
          </p:txBody>
        </p:sp>
      </p:grp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 rot="5400000">
            <a:off x="7286644" y="5143512"/>
            <a:ext cx="1714512" cy="428628"/>
            <a:chOff x="7215206" y="6286520"/>
            <a:chExt cx="1714512" cy="428628"/>
          </a:xfrm>
        </p:grpSpPr>
        <p:sp>
          <p:nvSpPr>
            <p:cNvPr id="33" name="Obdélník 32"/>
            <p:cNvSpPr/>
            <p:nvPr/>
          </p:nvSpPr>
          <p:spPr>
            <a:xfrm>
              <a:off x="7215206" y="62865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1</a:t>
              </a:r>
              <a:endParaRPr lang="cs-CZ" dirty="0"/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8072462" y="62865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-4 + 6</a:t>
              </a:r>
              <a:endParaRPr lang="cs-CZ" dirty="0"/>
            </a:p>
          </p:txBody>
        </p:sp>
      </p:grpSp>
      <p:grpSp>
        <p:nvGrpSpPr>
          <p:cNvPr id="43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45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Ještě jedno domino. Tentokrát si vezmeme trochu více kostiček.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46</a:t>
            </a:fld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14282" y="1928802"/>
            <a:ext cx="1714512" cy="428628"/>
            <a:chOff x="571472" y="2786058"/>
            <a:chExt cx="2143140" cy="642942"/>
          </a:xfrm>
        </p:grpSpPr>
        <p:sp>
          <p:nvSpPr>
            <p:cNvPr id="5" name="Obdélník 4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07153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28794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 + 7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928794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050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– 6</a:t>
            </a:r>
            <a:endParaRPr lang="cs-CZ" dirty="0"/>
          </a:p>
        </p:txBody>
      </p:sp>
      <p:grpSp>
        <p:nvGrpSpPr>
          <p:cNvPr id="37" name="Skupina 41"/>
          <p:cNvGrpSpPr/>
          <p:nvPr/>
        </p:nvGrpSpPr>
        <p:grpSpPr>
          <a:xfrm rot="16200000">
            <a:off x="5143504" y="3429000"/>
            <a:ext cx="1714512" cy="428628"/>
            <a:chOff x="7143768" y="3571876"/>
            <a:chExt cx="1714512" cy="428628"/>
          </a:xfrm>
        </p:grpSpPr>
        <p:sp>
          <p:nvSpPr>
            <p:cNvPr id="11" name="Obdélník 10"/>
            <p:cNvSpPr/>
            <p:nvPr/>
          </p:nvSpPr>
          <p:spPr>
            <a:xfrm>
              <a:off x="7143768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6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8001024" y="3571876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-3 + </a:t>
              </a:r>
              <a:r>
                <a:rPr lang="cs-CZ" dirty="0" err="1" smtClean="0"/>
                <a:t>3</a:t>
              </a:r>
              <a:endParaRPr lang="cs-CZ" dirty="0"/>
            </a:p>
          </p:txBody>
        </p:sp>
      </p:grpSp>
      <p:grpSp>
        <p:nvGrpSpPr>
          <p:cNvPr id="38" name="Skupina 38"/>
          <p:cNvGrpSpPr/>
          <p:nvPr/>
        </p:nvGrpSpPr>
        <p:grpSpPr>
          <a:xfrm rot="16200000">
            <a:off x="2571736" y="3429000"/>
            <a:ext cx="1714512" cy="428628"/>
            <a:chOff x="7143768" y="4071942"/>
            <a:chExt cx="1714512" cy="428628"/>
          </a:xfrm>
        </p:grpSpPr>
        <p:sp>
          <p:nvSpPr>
            <p:cNvPr id="13" name="Obdélník 12"/>
            <p:cNvSpPr/>
            <p:nvPr/>
          </p:nvSpPr>
          <p:spPr>
            <a:xfrm>
              <a:off x="7143768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01024" y="4071942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 – 9</a:t>
              </a:r>
              <a:endParaRPr lang="cs-CZ" dirty="0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6215074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072330" y="2786058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1 - 9</a:t>
            </a:r>
            <a:endParaRPr lang="cs-CZ" dirty="0"/>
          </a:p>
        </p:txBody>
      </p:sp>
      <p:grpSp>
        <p:nvGrpSpPr>
          <p:cNvPr id="39" name="Skupina 43"/>
          <p:cNvGrpSpPr/>
          <p:nvPr/>
        </p:nvGrpSpPr>
        <p:grpSpPr>
          <a:xfrm rot="10800000">
            <a:off x="6215074" y="5786454"/>
            <a:ext cx="1714512" cy="428628"/>
            <a:chOff x="7143768" y="5072074"/>
            <a:chExt cx="1714512" cy="428628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7143768" y="507207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</a:t>
              </a:r>
              <a:endParaRPr lang="cs-CZ" dirty="0"/>
            </a:p>
          </p:txBody>
        </p:sp>
        <p:sp>
          <p:nvSpPr>
            <p:cNvPr id="18" name="Obdélník 17">
              <a:hlinkClick r:id="rId2" action="ppaction://hlinksldjump"/>
            </p:cNvPr>
            <p:cNvSpPr/>
            <p:nvPr/>
          </p:nvSpPr>
          <p:spPr>
            <a:xfrm>
              <a:off x="8001024" y="507207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3 – 8</a:t>
              </a:r>
              <a:endParaRPr lang="cs-CZ" dirty="0"/>
            </a:p>
          </p:txBody>
        </p:sp>
      </p:grpSp>
      <p:grpSp>
        <p:nvGrpSpPr>
          <p:cNvPr id="40" name="Skupina 36"/>
          <p:cNvGrpSpPr/>
          <p:nvPr/>
        </p:nvGrpSpPr>
        <p:grpSpPr>
          <a:xfrm rot="5400000">
            <a:off x="4286248" y="3000372"/>
            <a:ext cx="1714512" cy="428628"/>
            <a:chOff x="3357554" y="2714620"/>
            <a:chExt cx="1714512" cy="428628"/>
          </a:xfrm>
        </p:grpSpPr>
        <p:sp>
          <p:nvSpPr>
            <p:cNvPr id="19" name="Obdélník 18"/>
            <p:cNvSpPr/>
            <p:nvPr/>
          </p:nvSpPr>
          <p:spPr>
            <a:xfrm>
              <a:off x="3357554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</a:t>
              </a:r>
              <a:endParaRPr lang="cs-CZ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214810" y="27146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-1 + 8</a:t>
              </a:r>
              <a:endParaRPr lang="cs-CZ" dirty="0"/>
            </a:p>
          </p:txBody>
        </p:sp>
      </p:grpSp>
      <p:sp>
        <p:nvSpPr>
          <p:cNvPr id="21" name="Obdélník 20"/>
          <p:cNvSpPr/>
          <p:nvPr/>
        </p:nvSpPr>
        <p:spPr>
          <a:xfrm>
            <a:off x="4500562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357818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 + 7</a:t>
            </a:r>
            <a:endParaRPr lang="cs-CZ" dirty="0"/>
          </a:p>
        </p:txBody>
      </p:sp>
      <p:grpSp>
        <p:nvGrpSpPr>
          <p:cNvPr id="41" name="Skupina 37"/>
          <p:cNvGrpSpPr/>
          <p:nvPr/>
        </p:nvGrpSpPr>
        <p:grpSpPr>
          <a:xfrm rot="10800000">
            <a:off x="3643306" y="4071942"/>
            <a:ext cx="1714512" cy="428628"/>
            <a:chOff x="5429256" y="2786058"/>
            <a:chExt cx="1714512" cy="428628"/>
          </a:xfrm>
        </p:grpSpPr>
        <p:sp>
          <p:nvSpPr>
            <p:cNvPr id="23" name="Obdélník 22"/>
            <p:cNvSpPr/>
            <p:nvPr/>
          </p:nvSpPr>
          <p:spPr>
            <a:xfrm>
              <a:off x="5429256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7</a:t>
              </a:r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6286512" y="2786058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0 + 5</a:t>
              </a:r>
              <a:endParaRPr lang="cs-CZ" dirty="0"/>
            </a:p>
          </p:txBody>
        </p:sp>
      </p:grpSp>
      <p:grpSp>
        <p:nvGrpSpPr>
          <p:cNvPr id="42" name="Skupina 39"/>
          <p:cNvGrpSpPr/>
          <p:nvPr/>
        </p:nvGrpSpPr>
        <p:grpSpPr>
          <a:xfrm rot="10800000">
            <a:off x="1500166" y="2786058"/>
            <a:ext cx="1714512" cy="428628"/>
            <a:chOff x="5429256" y="3286124"/>
            <a:chExt cx="1714512" cy="428628"/>
          </a:xfrm>
        </p:grpSpPr>
        <p:sp>
          <p:nvSpPr>
            <p:cNvPr id="25" name="Obdélník 24"/>
            <p:cNvSpPr/>
            <p:nvPr/>
          </p:nvSpPr>
          <p:spPr>
            <a:xfrm>
              <a:off x="5429256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-7</a:t>
              </a:r>
              <a:endParaRPr lang="cs-CZ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6286512" y="328612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-2 + 10</a:t>
              </a:r>
              <a:endParaRPr lang="cs-CZ" dirty="0"/>
            </a:p>
          </p:txBody>
        </p:sp>
      </p:grpSp>
      <p:grpSp>
        <p:nvGrpSpPr>
          <p:cNvPr id="43" name="Skupina 42"/>
          <p:cNvGrpSpPr/>
          <p:nvPr/>
        </p:nvGrpSpPr>
        <p:grpSpPr>
          <a:xfrm rot="5400000">
            <a:off x="7286644" y="3429000"/>
            <a:ext cx="1714512" cy="428628"/>
            <a:chOff x="7143768" y="5572140"/>
            <a:chExt cx="1714512" cy="428628"/>
          </a:xfrm>
        </p:grpSpPr>
        <p:sp>
          <p:nvSpPr>
            <p:cNvPr id="27" name="Obdélník 26"/>
            <p:cNvSpPr/>
            <p:nvPr/>
          </p:nvSpPr>
          <p:spPr>
            <a:xfrm>
              <a:off x="7143768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-8</a:t>
              </a:r>
              <a:endParaRPr lang="cs-CZ" dirty="0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8001024" y="557214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-6 + 7</a:t>
              </a:r>
              <a:endParaRPr lang="cs-CZ" dirty="0"/>
            </a:p>
          </p:txBody>
        </p:sp>
      </p:grpSp>
      <p:sp>
        <p:nvSpPr>
          <p:cNvPr id="29" name="Obdélník 28"/>
          <p:cNvSpPr/>
          <p:nvPr/>
        </p:nvSpPr>
        <p:spPr>
          <a:xfrm>
            <a:off x="2786050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643306" y="4500570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– 4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643306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00562" y="1928802"/>
            <a:ext cx="857256" cy="4286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– 6</a:t>
            </a:r>
            <a:endParaRPr lang="cs-CZ" dirty="0"/>
          </a:p>
        </p:txBody>
      </p:sp>
      <p:grpSp>
        <p:nvGrpSpPr>
          <p:cNvPr id="44" name="Skupina 44"/>
          <p:cNvGrpSpPr/>
          <p:nvPr/>
        </p:nvGrpSpPr>
        <p:grpSpPr>
          <a:xfrm rot="5400000">
            <a:off x="7286644" y="5143512"/>
            <a:ext cx="1714512" cy="428628"/>
            <a:chOff x="7215206" y="6286520"/>
            <a:chExt cx="1714512" cy="428628"/>
          </a:xfrm>
        </p:grpSpPr>
        <p:sp>
          <p:nvSpPr>
            <p:cNvPr id="33" name="Obdélník 32"/>
            <p:cNvSpPr/>
            <p:nvPr/>
          </p:nvSpPr>
          <p:spPr>
            <a:xfrm>
              <a:off x="7215206" y="62865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1</a:t>
              </a:r>
              <a:endParaRPr lang="cs-CZ" dirty="0"/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8072462" y="6286520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-4 + 6</a:t>
              </a:r>
              <a:endParaRPr lang="cs-CZ" dirty="0"/>
            </a:p>
          </p:txBody>
        </p:sp>
      </p:grpSp>
      <p:grpSp>
        <p:nvGrpSpPr>
          <p:cNvPr id="45" name="Skupina 40"/>
          <p:cNvGrpSpPr/>
          <p:nvPr/>
        </p:nvGrpSpPr>
        <p:grpSpPr>
          <a:xfrm rot="5400000">
            <a:off x="428596" y="3429000"/>
            <a:ext cx="1714512" cy="428628"/>
            <a:chOff x="5429256" y="5786454"/>
            <a:chExt cx="1714512" cy="428628"/>
          </a:xfrm>
        </p:grpSpPr>
        <p:sp>
          <p:nvSpPr>
            <p:cNvPr id="35" name="Obdélník 34"/>
            <p:cNvSpPr/>
            <p:nvPr/>
          </p:nvSpPr>
          <p:spPr>
            <a:xfrm>
              <a:off x="5429256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8</a:t>
              </a:r>
              <a:endParaRPr lang="cs-CZ" dirty="0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6286512" y="5786454"/>
              <a:ext cx="857256" cy="42862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5 – 7</a:t>
              </a:r>
              <a:endParaRPr lang="cs-CZ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lvl="0"/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1"/>
            <a:r>
              <a:rPr lang="cs-CZ" dirty="0" smtClean="0"/>
              <a:t>Galerie MS Office - klipart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836</TotalTime>
  <Words>2154</Words>
  <Application>Microsoft Office PowerPoint</Application>
  <PresentationFormat>Předvádění na obrazovce (4:3)</PresentationFormat>
  <Paragraphs>740</Paragraphs>
  <Slides>47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47</vt:i4>
      </vt:variant>
    </vt:vector>
  </HeadingPairs>
  <TitlesOfParts>
    <vt:vector size="48" baseType="lpstr">
      <vt:lpstr>Vlnění</vt:lpstr>
      <vt:lpstr>Základní škola a Mateřská škola Bílá Třemešná, okres Trutnov</vt:lpstr>
      <vt:lpstr>Anotace</vt:lpstr>
      <vt:lpstr>Sčítání a odčítání celých čísel - Domino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Která kostička domina bude další?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Zkus to znovu a lépe!</vt:lpstr>
      <vt:lpstr>Ještě jedno domino. Tentokrát si vezmeme trochu více kostiček.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92</cp:revision>
  <dcterms:created xsi:type="dcterms:W3CDTF">2013-05-10T12:01:16Z</dcterms:created>
  <dcterms:modified xsi:type="dcterms:W3CDTF">2014-03-13T12:48:10Z</dcterms:modified>
</cp:coreProperties>
</file>