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5"/>
  </p:notesMasterIdLst>
  <p:sldIdLst>
    <p:sldId id="256" r:id="rId2"/>
    <p:sldId id="262" r:id="rId3"/>
    <p:sldId id="278" r:id="rId4"/>
    <p:sldId id="271" r:id="rId5"/>
    <p:sldId id="272" r:id="rId6"/>
    <p:sldId id="277" r:id="rId7"/>
    <p:sldId id="273" r:id="rId8"/>
    <p:sldId id="283" r:id="rId9"/>
    <p:sldId id="276" r:id="rId10"/>
    <p:sldId id="279" r:id="rId11"/>
    <p:sldId id="280" r:id="rId12"/>
    <p:sldId id="281" r:id="rId13"/>
    <p:sldId id="260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32" y="-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5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Sociologie a psychologie člověka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VY_32_INOVACE_6A_09_CO_POTREBUJEME_K_ZIVOTU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2239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3C4356-9163-4277-9707-2C28856105DC}" type="doc">
      <dgm:prSet loTypeId="urn:microsoft.com/office/officeart/2005/8/layout/pyramid1" loCatId="pyramid" qsTypeId="urn:microsoft.com/office/officeart/2005/8/quickstyle/simple2" qsCatId="simple" csTypeId="urn:microsoft.com/office/officeart/2005/8/colors/accent1_2" csCatId="accent1" phldr="1"/>
      <dgm:spPr/>
    </dgm:pt>
    <dgm:pt modelId="{5D4CD900-DC6F-4EE3-AA87-90CDCE3E449F}">
      <dgm:prSet phldrT="[Text]"/>
      <dgm:spPr/>
      <dgm:t>
        <a:bodyPr/>
        <a:lstStyle/>
        <a:p>
          <a:r>
            <a:rPr lang="cs-CZ" dirty="0" smtClean="0"/>
            <a:t>seberealizace</a:t>
          </a:r>
          <a:endParaRPr lang="cs-CZ" dirty="0"/>
        </a:p>
      </dgm:t>
    </dgm:pt>
    <dgm:pt modelId="{1A344195-9B2F-4E8A-B1E1-E933B5989B88}" type="parTrans" cxnId="{EEA98AC5-5628-4AE5-90B1-2EC37C233561}">
      <dgm:prSet/>
      <dgm:spPr/>
      <dgm:t>
        <a:bodyPr/>
        <a:lstStyle/>
        <a:p>
          <a:endParaRPr lang="cs-CZ"/>
        </a:p>
      </dgm:t>
    </dgm:pt>
    <dgm:pt modelId="{8583C3B8-65E4-424D-A252-694D03127FE9}" type="sibTrans" cxnId="{EEA98AC5-5628-4AE5-90B1-2EC37C233561}">
      <dgm:prSet/>
      <dgm:spPr/>
      <dgm:t>
        <a:bodyPr/>
        <a:lstStyle/>
        <a:p>
          <a:endParaRPr lang="cs-CZ"/>
        </a:p>
      </dgm:t>
    </dgm:pt>
    <dgm:pt modelId="{2AE27DB9-0B15-44F5-BA29-C133147BB80B}">
      <dgm:prSet phldrT="[Text]"/>
      <dgm:spPr/>
      <dgm:t>
        <a:bodyPr/>
        <a:lstStyle/>
        <a:p>
          <a:r>
            <a:rPr lang="cs-CZ" dirty="0" smtClean="0"/>
            <a:t>úspěch, uznání</a:t>
          </a:r>
          <a:endParaRPr lang="cs-CZ" dirty="0"/>
        </a:p>
      </dgm:t>
    </dgm:pt>
    <dgm:pt modelId="{81076270-B5ED-4776-A5E6-A8EAEFA96336}" type="parTrans" cxnId="{9FE087F4-161A-40C0-AD55-CF645FA07155}">
      <dgm:prSet/>
      <dgm:spPr/>
      <dgm:t>
        <a:bodyPr/>
        <a:lstStyle/>
        <a:p>
          <a:endParaRPr lang="cs-CZ"/>
        </a:p>
      </dgm:t>
    </dgm:pt>
    <dgm:pt modelId="{78725ABA-E74F-4C9A-960B-77F893C8EFA0}" type="sibTrans" cxnId="{9FE087F4-161A-40C0-AD55-CF645FA07155}">
      <dgm:prSet/>
      <dgm:spPr/>
      <dgm:t>
        <a:bodyPr/>
        <a:lstStyle/>
        <a:p>
          <a:endParaRPr lang="cs-CZ"/>
        </a:p>
      </dgm:t>
    </dgm:pt>
    <dgm:pt modelId="{81496055-75FF-44C4-AA9F-296DA38AC63E}">
      <dgm:prSet phldrT="[Text]"/>
      <dgm:spPr/>
      <dgm:t>
        <a:bodyPr/>
        <a:lstStyle/>
        <a:p>
          <a:r>
            <a:rPr lang="cs-CZ" dirty="0" smtClean="0"/>
            <a:t>láska, smysl života</a:t>
          </a:r>
        </a:p>
      </dgm:t>
    </dgm:pt>
    <dgm:pt modelId="{1CD59254-2F46-47C3-8B54-1A5728F6F8AF}" type="parTrans" cxnId="{F2BFE446-17F6-45F4-82D0-7C6631440906}">
      <dgm:prSet/>
      <dgm:spPr/>
      <dgm:t>
        <a:bodyPr/>
        <a:lstStyle/>
        <a:p>
          <a:endParaRPr lang="cs-CZ"/>
        </a:p>
      </dgm:t>
    </dgm:pt>
    <dgm:pt modelId="{CAC38F3B-26A8-4EF8-8479-148D727F38A7}" type="sibTrans" cxnId="{F2BFE446-17F6-45F4-82D0-7C6631440906}">
      <dgm:prSet/>
      <dgm:spPr/>
      <dgm:t>
        <a:bodyPr/>
        <a:lstStyle/>
        <a:p>
          <a:endParaRPr lang="cs-CZ"/>
        </a:p>
      </dgm:t>
    </dgm:pt>
    <dgm:pt modelId="{F9C37EBE-62D1-4AB1-824C-0A0FEC9ED0E8}">
      <dgm:prSet phldrT="[Text]"/>
      <dgm:spPr/>
      <dgm:t>
        <a:bodyPr/>
        <a:lstStyle/>
        <a:p>
          <a:r>
            <a:rPr lang="cs-CZ" dirty="0" smtClean="0"/>
            <a:t>bezpečí</a:t>
          </a:r>
        </a:p>
      </dgm:t>
    </dgm:pt>
    <dgm:pt modelId="{6C4F18ED-60CA-4815-9BFE-B812D9F020FF}" type="parTrans" cxnId="{C59FECF1-8BC9-4D3F-AB6E-8CF16DD98142}">
      <dgm:prSet/>
      <dgm:spPr/>
      <dgm:t>
        <a:bodyPr/>
        <a:lstStyle/>
        <a:p>
          <a:endParaRPr lang="cs-CZ"/>
        </a:p>
      </dgm:t>
    </dgm:pt>
    <dgm:pt modelId="{D654ED82-273C-42D5-ABBB-EE54E0021F4C}" type="sibTrans" cxnId="{C59FECF1-8BC9-4D3F-AB6E-8CF16DD98142}">
      <dgm:prSet/>
      <dgm:spPr/>
      <dgm:t>
        <a:bodyPr/>
        <a:lstStyle/>
        <a:p>
          <a:endParaRPr lang="cs-CZ"/>
        </a:p>
      </dgm:t>
    </dgm:pt>
    <dgm:pt modelId="{B247A1C4-BC95-4FDD-BF82-5E52E49B357F}">
      <dgm:prSet phldrT="[Text]"/>
      <dgm:spPr/>
      <dgm:t>
        <a:bodyPr/>
        <a:lstStyle/>
        <a:p>
          <a:r>
            <a:rPr lang="cs-CZ" dirty="0" smtClean="0"/>
            <a:t>základní potřeby</a:t>
          </a:r>
        </a:p>
      </dgm:t>
    </dgm:pt>
    <dgm:pt modelId="{26181E56-9234-423B-98DF-64F177307B04}" type="parTrans" cxnId="{52CF8C50-1BBD-4B44-A1F6-CE27E9EFBC63}">
      <dgm:prSet/>
      <dgm:spPr/>
      <dgm:t>
        <a:bodyPr/>
        <a:lstStyle/>
        <a:p>
          <a:endParaRPr lang="cs-CZ"/>
        </a:p>
      </dgm:t>
    </dgm:pt>
    <dgm:pt modelId="{F8B1D70F-A4BF-400E-AD3D-4BDC0CE9D6AC}" type="sibTrans" cxnId="{52CF8C50-1BBD-4B44-A1F6-CE27E9EFBC63}">
      <dgm:prSet/>
      <dgm:spPr/>
      <dgm:t>
        <a:bodyPr/>
        <a:lstStyle/>
        <a:p>
          <a:endParaRPr lang="cs-CZ"/>
        </a:p>
      </dgm:t>
    </dgm:pt>
    <dgm:pt modelId="{972FBE35-EF1F-4297-9951-49537DC8C2DF}" type="pres">
      <dgm:prSet presAssocID="{FD3C4356-9163-4277-9707-2C28856105DC}" presName="Name0" presStyleCnt="0">
        <dgm:presLayoutVars>
          <dgm:dir/>
          <dgm:animLvl val="lvl"/>
          <dgm:resizeHandles val="exact"/>
        </dgm:presLayoutVars>
      </dgm:prSet>
      <dgm:spPr/>
    </dgm:pt>
    <dgm:pt modelId="{183EC490-D5D3-47C9-AB10-55CCFCCB4CAE}" type="pres">
      <dgm:prSet presAssocID="{5D4CD900-DC6F-4EE3-AA87-90CDCE3E449F}" presName="Name8" presStyleCnt="0"/>
      <dgm:spPr/>
    </dgm:pt>
    <dgm:pt modelId="{4FDB631B-80A4-428B-B15C-C380134D001E}" type="pres">
      <dgm:prSet presAssocID="{5D4CD900-DC6F-4EE3-AA87-90CDCE3E449F}" presName="level" presStyleLbl="node1" presStyleIdx="0" presStyleCnt="5">
        <dgm:presLayoutVars>
          <dgm:chMax val="1"/>
          <dgm:bulletEnabled val="1"/>
        </dgm:presLayoutVars>
      </dgm:prSet>
      <dgm:spPr/>
    </dgm:pt>
    <dgm:pt modelId="{F388EF0B-C0CD-4F6C-B8B9-A465BD9DFEA8}" type="pres">
      <dgm:prSet presAssocID="{5D4CD900-DC6F-4EE3-AA87-90CDCE3E449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2D40961A-E1C6-487D-9D06-4C36864ED3D9}" type="pres">
      <dgm:prSet presAssocID="{2AE27DB9-0B15-44F5-BA29-C133147BB80B}" presName="Name8" presStyleCnt="0"/>
      <dgm:spPr/>
    </dgm:pt>
    <dgm:pt modelId="{D82F8D3C-32C7-48F1-B11F-41D12D3CA151}" type="pres">
      <dgm:prSet presAssocID="{2AE27DB9-0B15-44F5-BA29-C133147BB80B}" presName="level" presStyleLbl="node1" presStyleIdx="1" presStyleCnt="5">
        <dgm:presLayoutVars>
          <dgm:chMax val="1"/>
          <dgm:bulletEnabled val="1"/>
        </dgm:presLayoutVars>
      </dgm:prSet>
      <dgm:spPr/>
    </dgm:pt>
    <dgm:pt modelId="{AAF22675-95D2-4A38-9F2E-13A533FE2224}" type="pres">
      <dgm:prSet presAssocID="{2AE27DB9-0B15-44F5-BA29-C133147BB80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BD9BC3D-D6E6-4925-BA30-7A0029808025}" type="pres">
      <dgm:prSet presAssocID="{81496055-75FF-44C4-AA9F-296DA38AC63E}" presName="Name8" presStyleCnt="0"/>
      <dgm:spPr/>
    </dgm:pt>
    <dgm:pt modelId="{13B7AF1A-3CDD-494D-9F8E-EBF2FA7528C4}" type="pres">
      <dgm:prSet presAssocID="{81496055-75FF-44C4-AA9F-296DA38AC63E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092409-B36E-4FC7-9F31-7083BFA16926}" type="pres">
      <dgm:prSet presAssocID="{81496055-75FF-44C4-AA9F-296DA38AC63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430741-F761-4544-8E26-D29F4EDB40E1}" type="pres">
      <dgm:prSet presAssocID="{F9C37EBE-62D1-4AB1-824C-0A0FEC9ED0E8}" presName="Name8" presStyleCnt="0"/>
      <dgm:spPr/>
    </dgm:pt>
    <dgm:pt modelId="{5BA202CC-6762-437A-9189-26BF1B93A39E}" type="pres">
      <dgm:prSet presAssocID="{F9C37EBE-62D1-4AB1-824C-0A0FEC9ED0E8}" presName="level" presStyleLbl="node1" presStyleIdx="3" presStyleCnt="5">
        <dgm:presLayoutVars>
          <dgm:chMax val="1"/>
          <dgm:bulletEnabled val="1"/>
        </dgm:presLayoutVars>
      </dgm:prSet>
      <dgm:spPr/>
    </dgm:pt>
    <dgm:pt modelId="{E6BC3854-D865-4DA4-B672-63F07C55091F}" type="pres">
      <dgm:prSet presAssocID="{F9C37EBE-62D1-4AB1-824C-0A0FEC9ED0E8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CB0B24F-F398-4347-A2E4-136E9218E94C}" type="pres">
      <dgm:prSet presAssocID="{B247A1C4-BC95-4FDD-BF82-5E52E49B357F}" presName="Name8" presStyleCnt="0"/>
      <dgm:spPr/>
    </dgm:pt>
    <dgm:pt modelId="{AA72C4D7-2853-4F05-9544-698D4E99F5C9}" type="pres">
      <dgm:prSet presAssocID="{B247A1C4-BC95-4FDD-BF82-5E52E49B357F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8A6126-B41C-4FC6-84F0-B96FB84FE01D}" type="pres">
      <dgm:prSet presAssocID="{B247A1C4-BC95-4FDD-BF82-5E52E49B357F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7E56F99-CC8C-4E45-8E5C-A658DCABAFEC}" type="presOf" srcId="{5D4CD900-DC6F-4EE3-AA87-90CDCE3E449F}" destId="{F388EF0B-C0CD-4F6C-B8B9-A465BD9DFEA8}" srcOrd="1" destOrd="0" presId="urn:microsoft.com/office/officeart/2005/8/layout/pyramid1"/>
    <dgm:cxn modelId="{B7B8DA97-EB02-4ED2-8D41-0C4AC7B1C71A}" type="presOf" srcId="{FD3C4356-9163-4277-9707-2C28856105DC}" destId="{972FBE35-EF1F-4297-9951-49537DC8C2DF}" srcOrd="0" destOrd="0" presId="urn:microsoft.com/office/officeart/2005/8/layout/pyramid1"/>
    <dgm:cxn modelId="{6DE7919B-E41C-4485-BD98-41475B6EBD9C}" type="presOf" srcId="{2AE27DB9-0B15-44F5-BA29-C133147BB80B}" destId="{D82F8D3C-32C7-48F1-B11F-41D12D3CA151}" srcOrd="0" destOrd="0" presId="urn:microsoft.com/office/officeart/2005/8/layout/pyramid1"/>
    <dgm:cxn modelId="{C59FECF1-8BC9-4D3F-AB6E-8CF16DD98142}" srcId="{FD3C4356-9163-4277-9707-2C28856105DC}" destId="{F9C37EBE-62D1-4AB1-824C-0A0FEC9ED0E8}" srcOrd="3" destOrd="0" parTransId="{6C4F18ED-60CA-4815-9BFE-B812D9F020FF}" sibTransId="{D654ED82-273C-42D5-ABBB-EE54E0021F4C}"/>
    <dgm:cxn modelId="{036C6DCB-3B62-4E52-B1A9-E96A0645ACEF}" type="presOf" srcId="{B247A1C4-BC95-4FDD-BF82-5E52E49B357F}" destId="{AA72C4D7-2853-4F05-9544-698D4E99F5C9}" srcOrd="0" destOrd="0" presId="urn:microsoft.com/office/officeart/2005/8/layout/pyramid1"/>
    <dgm:cxn modelId="{9FE087F4-161A-40C0-AD55-CF645FA07155}" srcId="{FD3C4356-9163-4277-9707-2C28856105DC}" destId="{2AE27DB9-0B15-44F5-BA29-C133147BB80B}" srcOrd="1" destOrd="0" parTransId="{81076270-B5ED-4776-A5E6-A8EAEFA96336}" sibTransId="{78725ABA-E74F-4C9A-960B-77F893C8EFA0}"/>
    <dgm:cxn modelId="{E8BEE6FF-5657-4C55-BE17-08EB2FBB8693}" type="presOf" srcId="{F9C37EBE-62D1-4AB1-824C-0A0FEC9ED0E8}" destId="{E6BC3854-D865-4DA4-B672-63F07C55091F}" srcOrd="1" destOrd="0" presId="urn:microsoft.com/office/officeart/2005/8/layout/pyramid1"/>
    <dgm:cxn modelId="{EE0CF324-E1B2-4EED-8231-26B78658AFF4}" type="presOf" srcId="{F9C37EBE-62D1-4AB1-824C-0A0FEC9ED0E8}" destId="{5BA202CC-6762-437A-9189-26BF1B93A39E}" srcOrd="0" destOrd="0" presId="urn:microsoft.com/office/officeart/2005/8/layout/pyramid1"/>
    <dgm:cxn modelId="{744AB72D-B37C-4E7B-9C9C-DD7EFA9245E4}" type="presOf" srcId="{81496055-75FF-44C4-AA9F-296DA38AC63E}" destId="{61092409-B36E-4FC7-9F31-7083BFA16926}" srcOrd="1" destOrd="0" presId="urn:microsoft.com/office/officeart/2005/8/layout/pyramid1"/>
    <dgm:cxn modelId="{2DC917A8-49E8-48CD-9A50-6CCACC7CFDE9}" type="presOf" srcId="{2AE27DB9-0B15-44F5-BA29-C133147BB80B}" destId="{AAF22675-95D2-4A38-9F2E-13A533FE2224}" srcOrd="1" destOrd="0" presId="urn:microsoft.com/office/officeart/2005/8/layout/pyramid1"/>
    <dgm:cxn modelId="{EEA98AC5-5628-4AE5-90B1-2EC37C233561}" srcId="{FD3C4356-9163-4277-9707-2C28856105DC}" destId="{5D4CD900-DC6F-4EE3-AA87-90CDCE3E449F}" srcOrd="0" destOrd="0" parTransId="{1A344195-9B2F-4E8A-B1E1-E933B5989B88}" sibTransId="{8583C3B8-65E4-424D-A252-694D03127FE9}"/>
    <dgm:cxn modelId="{F2BFE446-17F6-45F4-82D0-7C6631440906}" srcId="{FD3C4356-9163-4277-9707-2C28856105DC}" destId="{81496055-75FF-44C4-AA9F-296DA38AC63E}" srcOrd="2" destOrd="0" parTransId="{1CD59254-2F46-47C3-8B54-1A5728F6F8AF}" sibTransId="{CAC38F3B-26A8-4EF8-8479-148D727F38A7}"/>
    <dgm:cxn modelId="{41A1C3F9-7F8A-4946-AEEF-BFCD35DE8217}" type="presOf" srcId="{81496055-75FF-44C4-AA9F-296DA38AC63E}" destId="{13B7AF1A-3CDD-494D-9F8E-EBF2FA7528C4}" srcOrd="0" destOrd="0" presId="urn:microsoft.com/office/officeart/2005/8/layout/pyramid1"/>
    <dgm:cxn modelId="{BB945C10-B895-46F4-907D-ABBCCC64AB54}" type="presOf" srcId="{5D4CD900-DC6F-4EE3-AA87-90CDCE3E449F}" destId="{4FDB631B-80A4-428B-B15C-C380134D001E}" srcOrd="0" destOrd="0" presId="urn:microsoft.com/office/officeart/2005/8/layout/pyramid1"/>
    <dgm:cxn modelId="{52CF8C50-1BBD-4B44-A1F6-CE27E9EFBC63}" srcId="{FD3C4356-9163-4277-9707-2C28856105DC}" destId="{B247A1C4-BC95-4FDD-BF82-5E52E49B357F}" srcOrd="4" destOrd="0" parTransId="{26181E56-9234-423B-98DF-64F177307B04}" sibTransId="{F8B1D70F-A4BF-400E-AD3D-4BDC0CE9D6AC}"/>
    <dgm:cxn modelId="{0A5C3D73-6121-4945-A98C-FE92149A0087}" type="presOf" srcId="{B247A1C4-BC95-4FDD-BF82-5E52E49B357F}" destId="{2A8A6126-B41C-4FC6-84F0-B96FB84FE01D}" srcOrd="1" destOrd="0" presId="urn:microsoft.com/office/officeart/2005/8/layout/pyramid1"/>
    <dgm:cxn modelId="{7AF70441-B30A-4E8E-BD38-A23FEDD738BC}" type="presParOf" srcId="{972FBE35-EF1F-4297-9951-49537DC8C2DF}" destId="{183EC490-D5D3-47C9-AB10-55CCFCCB4CAE}" srcOrd="0" destOrd="0" presId="urn:microsoft.com/office/officeart/2005/8/layout/pyramid1"/>
    <dgm:cxn modelId="{306CF66F-C5A0-4BB6-8544-F99D4F3E34B1}" type="presParOf" srcId="{183EC490-D5D3-47C9-AB10-55CCFCCB4CAE}" destId="{4FDB631B-80A4-428B-B15C-C380134D001E}" srcOrd="0" destOrd="0" presId="urn:microsoft.com/office/officeart/2005/8/layout/pyramid1"/>
    <dgm:cxn modelId="{8B1EC6C0-E475-4391-9F32-3EE5CD1A1DF8}" type="presParOf" srcId="{183EC490-D5D3-47C9-AB10-55CCFCCB4CAE}" destId="{F388EF0B-C0CD-4F6C-B8B9-A465BD9DFEA8}" srcOrd="1" destOrd="0" presId="urn:microsoft.com/office/officeart/2005/8/layout/pyramid1"/>
    <dgm:cxn modelId="{0CB86A15-A45B-4391-949E-A258835E3BC4}" type="presParOf" srcId="{972FBE35-EF1F-4297-9951-49537DC8C2DF}" destId="{2D40961A-E1C6-487D-9D06-4C36864ED3D9}" srcOrd="1" destOrd="0" presId="urn:microsoft.com/office/officeart/2005/8/layout/pyramid1"/>
    <dgm:cxn modelId="{5A9F99E2-31CE-4632-B21E-F5EC77DF11DD}" type="presParOf" srcId="{2D40961A-E1C6-487D-9D06-4C36864ED3D9}" destId="{D82F8D3C-32C7-48F1-B11F-41D12D3CA151}" srcOrd="0" destOrd="0" presId="urn:microsoft.com/office/officeart/2005/8/layout/pyramid1"/>
    <dgm:cxn modelId="{6CCF09D8-CE4F-42D1-8BB0-80BE0E4E27E3}" type="presParOf" srcId="{2D40961A-E1C6-487D-9D06-4C36864ED3D9}" destId="{AAF22675-95D2-4A38-9F2E-13A533FE2224}" srcOrd="1" destOrd="0" presId="urn:microsoft.com/office/officeart/2005/8/layout/pyramid1"/>
    <dgm:cxn modelId="{B30746C6-8BBE-4E0C-9FA5-DFB6F22233D9}" type="presParOf" srcId="{972FBE35-EF1F-4297-9951-49537DC8C2DF}" destId="{8BD9BC3D-D6E6-4925-BA30-7A0029808025}" srcOrd="2" destOrd="0" presId="urn:microsoft.com/office/officeart/2005/8/layout/pyramid1"/>
    <dgm:cxn modelId="{39326D7B-5076-4308-81E1-92A25D873137}" type="presParOf" srcId="{8BD9BC3D-D6E6-4925-BA30-7A0029808025}" destId="{13B7AF1A-3CDD-494D-9F8E-EBF2FA7528C4}" srcOrd="0" destOrd="0" presId="urn:microsoft.com/office/officeart/2005/8/layout/pyramid1"/>
    <dgm:cxn modelId="{E3F08900-9B95-4869-84F2-38E579F2011E}" type="presParOf" srcId="{8BD9BC3D-D6E6-4925-BA30-7A0029808025}" destId="{61092409-B36E-4FC7-9F31-7083BFA16926}" srcOrd="1" destOrd="0" presId="urn:microsoft.com/office/officeart/2005/8/layout/pyramid1"/>
    <dgm:cxn modelId="{63A85BC1-3FE5-4BB2-967F-ECD0EC3C4A1F}" type="presParOf" srcId="{972FBE35-EF1F-4297-9951-49537DC8C2DF}" destId="{49430741-F761-4544-8E26-D29F4EDB40E1}" srcOrd="3" destOrd="0" presId="urn:microsoft.com/office/officeart/2005/8/layout/pyramid1"/>
    <dgm:cxn modelId="{EFD6C798-5D19-4ADA-9704-2460D8B5ECD0}" type="presParOf" srcId="{49430741-F761-4544-8E26-D29F4EDB40E1}" destId="{5BA202CC-6762-437A-9189-26BF1B93A39E}" srcOrd="0" destOrd="0" presId="urn:microsoft.com/office/officeart/2005/8/layout/pyramid1"/>
    <dgm:cxn modelId="{1A359976-FD92-4B57-9B29-9DD6F213B22C}" type="presParOf" srcId="{49430741-F761-4544-8E26-D29F4EDB40E1}" destId="{E6BC3854-D865-4DA4-B672-63F07C55091F}" srcOrd="1" destOrd="0" presId="urn:microsoft.com/office/officeart/2005/8/layout/pyramid1"/>
    <dgm:cxn modelId="{628F2062-23C2-49C2-8A70-29CAB5A18E4D}" type="presParOf" srcId="{972FBE35-EF1F-4297-9951-49537DC8C2DF}" destId="{ACB0B24F-F398-4347-A2E4-136E9218E94C}" srcOrd="4" destOrd="0" presId="urn:microsoft.com/office/officeart/2005/8/layout/pyramid1"/>
    <dgm:cxn modelId="{09F86842-53AA-419D-9E57-2F4CEDA2E7A9}" type="presParOf" srcId="{ACB0B24F-F398-4347-A2E4-136E9218E94C}" destId="{AA72C4D7-2853-4F05-9544-698D4E99F5C9}" srcOrd="0" destOrd="0" presId="urn:microsoft.com/office/officeart/2005/8/layout/pyramid1"/>
    <dgm:cxn modelId="{19DBED34-3241-4369-B1DE-C87135DF4517}" type="presParOf" srcId="{ACB0B24F-F398-4347-A2E4-136E9218E94C}" destId="{2A8A6126-B41C-4FC6-84F0-B96FB84FE01D}" srcOrd="1" destOrd="0" presId="urn:microsoft.com/office/officeart/2005/8/layout/pyramid1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67D6516-6568-4781-B05F-CCF6A44BE203}" type="datetimeFigureOut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74559FE-3800-460E-AA55-CBAFA4345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4806A-A18E-4CF5-BEDE-24A7F90C99A3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5D3E5-1729-4692-8E3C-A2F235E833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BBD89-D514-4E9D-9F43-F84AF431E9D7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201A6-FCF6-4AAE-A95E-93A22A5C26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B4D6E-0983-48EB-ABCE-741102E8E721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4ECE1-945E-431B-865F-C2078A9A67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F7518-3D76-4A3A-81BF-7609310C2496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96E5D-F76E-45DC-88C9-EA2546873A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13F8D-99A5-4F13-A3B3-1256E1E99DFF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A7B7C-4E98-4BE0-BEB4-1EAF9DE9A9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1E89F-8DF3-43CC-804B-BC4AA55006A2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3C5E6-33ED-4280-A295-71389BFDF6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2AB92-ACFE-423B-9734-48250F0A4E22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7533C-E4D6-4EF1-A90A-7250C1F90B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7C091-CA2B-464D-8678-245F89BF2F00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2CBA7-3D9C-4024-88A1-CDF500F426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23ECD-F54B-496B-AF33-7CDA1441AF2D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0A56B-8F29-435A-B208-4995513031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57D1F2-1BF3-4EFC-ABA5-61B7BE121923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3BB63-15F5-435B-82D6-8390078293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D4CC7-F018-4F39-B8D2-4CCE95BC2666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8DA6-57CC-4B1F-9113-5CA717C289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13D250B-1C75-4B63-98E3-9454CD18F544}" type="datetime1">
              <a:rPr lang="cs-CZ"/>
              <a:pPr>
                <a:defRPr/>
              </a:pPr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D281F9-3D5A-4DCB-B391-51B2FF226B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3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79" r:id="rId5"/>
    <p:sldLayoutId id="2147483778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ransition spd="slow">
    <p:push dir="u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diagramLayout" Target="../diagrams/layout2.xml"/><Relationship Id="rId7" Type="http://schemas.openxmlformats.org/officeDocument/2006/relationships/slide" Target="slide8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diagramColors" Target="../diagrams/colors2.xml"/><Relationship Id="rId10" Type="http://schemas.openxmlformats.org/officeDocument/2006/relationships/slide" Target="slide11.xml"/><Relationship Id="rId4" Type="http://schemas.openxmlformats.org/officeDocument/2006/relationships/diagramQuickStyle" Target="../diagrams/quickStyle2.xml"/><Relationship Id="rId9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1"/>
          <p:cNvSpPr>
            <a:spLocks noGrp="1"/>
          </p:cNvSpPr>
          <p:nvPr>
            <p:ph idx="1"/>
          </p:nvPr>
        </p:nvSpPr>
        <p:spPr>
          <a:xfrm>
            <a:off x="285750" y="2500313"/>
            <a:ext cx="8643938" cy="4000500"/>
          </a:xfrm>
        </p:spPr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Člověk ve společnosti.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</a:t>
            </a:r>
            <a:r>
              <a:rPr lang="cs-CZ" dirty="0" smtClean="0">
                <a:solidFill>
                  <a:schemeClr val="tx1"/>
                </a:solidFill>
              </a:rPr>
              <a:t>7. </a:t>
            </a:r>
            <a:r>
              <a:rPr lang="cs-CZ" dirty="0" smtClean="0">
                <a:solidFill>
                  <a:schemeClr val="tx1"/>
                </a:solidFill>
              </a:rPr>
              <a:t>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</a:t>
            </a:r>
            <a:r>
              <a:rPr lang="cs-CZ" dirty="0" smtClean="0">
                <a:solidFill>
                  <a:schemeClr val="tx1"/>
                </a:solidFill>
              </a:rPr>
              <a:t>30 </a:t>
            </a:r>
            <a:r>
              <a:rPr lang="cs-CZ" dirty="0" smtClean="0">
                <a:solidFill>
                  <a:schemeClr val="tx1"/>
                </a:solidFill>
              </a:rPr>
              <a:t>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</a:t>
            </a:r>
            <a:r>
              <a:rPr lang="cs-CZ" dirty="0" smtClean="0">
                <a:solidFill>
                  <a:schemeClr val="tx1"/>
                </a:solidFill>
              </a:rPr>
              <a:t>Potřeby.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sz="1800" dirty="0" smtClean="0">
                <a:solidFill>
                  <a:schemeClr val="tx1"/>
                </a:solidFill>
              </a:rPr>
              <a:t>Snímek 3 slouží jako motivace pro žáky. Postupně se objevují otázky, na které žáci odpovídají.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sz="1800" dirty="0" smtClean="0">
                <a:solidFill>
                  <a:schemeClr val="tx1"/>
                </a:solidFill>
              </a:rPr>
              <a:t>Snímek 6 slouží jako rozcestník pro hierarchii potřeb. Po kliknutí na příslušnou skupinu potřeb jsme přesměrováni na jeden z dalších snímků. K návratu na rozcestník souží tlačítko „Zpět“.</a:t>
            </a:r>
            <a:endParaRPr lang="cs-CZ" sz="1800" dirty="0" smtClean="0">
              <a:solidFill>
                <a:schemeClr val="tx1"/>
              </a:solidFill>
            </a:endParaRP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</a:t>
            </a:r>
            <a:r>
              <a:rPr lang="cs-CZ" dirty="0" smtClean="0">
                <a:solidFill>
                  <a:schemeClr val="tx1"/>
                </a:solidFill>
              </a:rPr>
              <a:t>obsahuje </a:t>
            </a:r>
            <a:r>
              <a:rPr lang="cs-CZ" dirty="0" smtClean="0">
                <a:solidFill>
                  <a:schemeClr val="tx1"/>
                </a:solidFill>
              </a:rPr>
              <a:t>13 </a:t>
            </a:r>
            <a:r>
              <a:rPr lang="cs-CZ" dirty="0" smtClean="0">
                <a:solidFill>
                  <a:schemeClr val="tx1"/>
                </a:solidFill>
              </a:rPr>
              <a:t>stránek a je určen k interaktivní výuce.</a:t>
            </a:r>
          </a:p>
        </p:txBody>
      </p:sp>
      <p:sp>
        <p:nvSpPr>
          <p:cNvPr id="15362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Odpovídej:</a:t>
            </a:r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539750" y="2565400"/>
            <a:ext cx="8135938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+mn-lt"/>
                <a:cs typeface="+mn-cs"/>
              </a:rPr>
              <a:t>Zkus napsat do sešitu 5 věcí, které potřebuješ.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400" dirty="0" smtClean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+mn-lt"/>
                <a:cs typeface="+mn-cs"/>
              </a:rPr>
              <a:t>Opravdu všechno tohle potřebuješ? Co kdybys se musel jedné věci vzdát? Která by to byla?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400" dirty="0" smtClean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+mn-lt"/>
                <a:cs typeface="+mn-cs"/>
              </a:rPr>
              <a:t>Jaký je rozdíl mezi tím, co opravdu potřebuješ a tím, co chceš?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cs-CZ" sz="2400" dirty="0" smtClean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400" dirty="0" smtClean="0">
                <a:latin typeface="+mn-lt"/>
                <a:cs typeface="+mn-cs"/>
              </a:rPr>
              <a:t>Které věci jsou pro život nezbytné?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79588"/>
          </a:xfrm>
        </p:spPr>
        <p:txBody>
          <a:bodyPr/>
          <a:lstStyle/>
          <a:p>
            <a:r>
              <a:rPr lang="cs-CZ" dirty="0" smtClean="0"/>
              <a:t>Co potřebujeme k životu</a:t>
            </a:r>
            <a:endParaRPr lang="cs-CZ" dirty="0" smtClean="0"/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473200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Potřeby</a:t>
            </a:r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539750" y="2565400"/>
            <a:ext cx="8135938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atin typeface="+mn-lt"/>
                <a:cs typeface="+mn-cs"/>
              </a:rPr>
              <a:t>= nedostatek, který vnímáme.</a:t>
            </a: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atin typeface="+mn-lt"/>
                <a:cs typeface="+mn-cs"/>
              </a:rPr>
              <a:t>Potřeby můžeme uspořádat do pyramidy, kterou najdeš na dalším snímku. Abys se o jednotlivých skupinách potřeb dozvěděl víc, klikni na ně.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1524000" y="1397000"/>
          <a:ext cx="6096000" cy="4746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Obdélník 6">
            <a:hlinkClick r:id="rId6" action="ppaction://hlinksldjump"/>
          </p:cNvPr>
          <p:cNvSpPr/>
          <p:nvPr/>
        </p:nvSpPr>
        <p:spPr>
          <a:xfrm>
            <a:off x="1142976" y="1500174"/>
            <a:ext cx="7215238" cy="85725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>
            <a:hlinkClick r:id="rId7" action="ppaction://hlinksldjump"/>
          </p:cNvPr>
          <p:cNvSpPr/>
          <p:nvPr/>
        </p:nvSpPr>
        <p:spPr>
          <a:xfrm>
            <a:off x="1285852" y="2428868"/>
            <a:ext cx="7215238" cy="85725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hlinkClick r:id="rId8" action="ppaction://hlinksldjump"/>
          </p:cNvPr>
          <p:cNvSpPr/>
          <p:nvPr/>
        </p:nvSpPr>
        <p:spPr>
          <a:xfrm>
            <a:off x="1071538" y="3357562"/>
            <a:ext cx="7215238" cy="85725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hlinkClick r:id="rId9" action="ppaction://hlinksldjump"/>
          </p:cNvPr>
          <p:cNvSpPr/>
          <p:nvPr/>
        </p:nvSpPr>
        <p:spPr>
          <a:xfrm>
            <a:off x="928662" y="4286256"/>
            <a:ext cx="7215238" cy="85725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>
            <a:hlinkClick r:id="rId10" action="ppaction://hlinksldjump"/>
          </p:cNvPr>
          <p:cNvSpPr/>
          <p:nvPr/>
        </p:nvSpPr>
        <p:spPr>
          <a:xfrm>
            <a:off x="857224" y="5214950"/>
            <a:ext cx="7215238" cy="85725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hlinkClick r:id="rId11" action="ppaction://hlinksldjump"/>
          </p:cNvPr>
          <p:cNvSpPr/>
          <p:nvPr/>
        </p:nvSpPr>
        <p:spPr>
          <a:xfrm>
            <a:off x="6215074" y="285728"/>
            <a:ext cx="2500330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Jak to funguje?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Seberealizace</a:t>
            </a:r>
            <a:endParaRPr lang="cs-CZ" dirty="0" smtClean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7538" y="2924175"/>
            <a:ext cx="79930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>
                <a:latin typeface="Candara" pitchFamily="34" charset="0"/>
              </a:rPr>
              <a:t>= </a:t>
            </a:r>
            <a:r>
              <a:rPr lang="cs-CZ" sz="2400" dirty="0" smtClean="0">
                <a:latin typeface="Candara" pitchFamily="34" charset="0"/>
              </a:rPr>
              <a:t>snaha být nejlepší, jaký může člověk být.</a:t>
            </a:r>
          </a:p>
          <a:p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Člověk se chce zdokonalovat, pracovat na sobě a něco dokázat.</a:t>
            </a:r>
            <a:endParaRPr lang="cs-CZ" sz="2400" dirty="0">
              <a:latin typeface="Candara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3663" y="5445125"/>
            <a:ext cx="2016125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Potřeba úspěchu, uznání</a:t>
            </a:r>
            <a:endParaRPr lang="cs-CZ" dirty="0" smtClean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7538" y="2924175"/>
            <a:ext cx="79930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Člověk chce být okolím přijímán a hodnocen v dobrém.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Každý by měl mít úctu sám k sobě.</a:t>
            </a:r>
            <a:endParaRPr lang="cs-CZ" sz="2400" dirty="0">
              <a:latin typeface="Candara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3663" y="5445125"/>
            <a:ext cx="2016125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Potřeba lásky a smyslu života</a:t>
            </a:r>
            <a:endParaRPr lang="cs-CZ" dirty="0" smtClean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7538" y="2924175"/>
            <a:ext cx="79930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Člověk chce mít pro co a pro koho žít.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Potřebuje někoho, kdo ho má rád (rodič, partner, kamarádka, …)</a:t>
            </a:r>
            <a:endParaRPr lang="cs-CZ" sz="2400" dirty="0">
              <a:latin typeface="Candara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3663" y="5445125"/>
            <a:ext cx="2016125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Potřeba bezpečí</a:t>
            </a:r>
            <a:endParaRPr lang="cs-CZ" dirty="0" smtClean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7538" y="2924175"/>
            <a:ext cx="799306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Člověk potřebuje mít určité jistoty.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Mít rodinu.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Být zdravý.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Mít stálé zaměstnání a finanční příjem.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Nebýt cílem útoků (fyzické bezpečí).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Atd.</a:t>
            </a:r>
            <a:endParaRPr lang="cs-CZ" sz="2400" dirty="0">
              <a:latin typeface="Candara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3663" y="5445125"/>
            <a:ext cx="2016125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potřeby</a:t>
            </a:r>
            <a:endParaRPr lang="cs-CZ" dirty="0" smtClean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7538" y="2924175"/>
            <a:ext cx="799306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Někdy je označujeme jako biologické.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Jsou pro člověka nejdůležitější.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Potřeba dýchat.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Potřeba jíst.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Potřeba pít.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Potřeba spát.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Atd.</a:t>
            </a:r>
            <a:endParaRPr lang="cs-CZ" sz="2400" dirty="0">
              <a:latin typeface="Candara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3663" y="5445125"/>
            <a:ext cx="2016125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pyramida funguje?</a:t>
            </a:r>
            <a:endParaRPr lang="cs-CZ" dirty="0" smtClean="0"/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7538" y="2924175"/>
            <a:ext cx="79930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Při plnění potřeb musíme postupovat odspodu.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Pokud nejsou splněny základní potřeby, nemůžeme splňovat potřeby vyšší.</a:t>
            </a:r>
          </a:p>
          <a:p>
            <a:pPr>
              <a:buFont typeface="Wingdings" pitchFamily="2" charset="2"/>
              <a:buChar char="Ø"/>
            </a:pPr>
            <a:endParaRPr lang="cs-CZ" sz="2400" dirty="0" smtClean="0">
              <a:latin typeface="Candara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400" dirty="0" smtClean="0">
                <a:latin typeface="Candara" pitchFamily="34" charset="0"/>
              </a:rPr>
              <a:t>Když nejsou splněny základní potřeby, můžeme hovořit o chudobě. Jinak ne!</a:t>
            </a:r>
            <a:endParaRPr lang="cs-CZ" sz="2400" dirty="0">
              <a:latin typeface="Candara" pitchFamily="34" charset="0"/>
            </a:endParaRP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6443663" y="5445125"/>
            <a:ext cx="2016125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Zpět</a:t>
            </a:r>
          </a:p>
        </p:txBody>
      </p:sp>
      <p:sp>
        <p:nvSpPr>
          <p:cNvPr id="5" name="Oválný popisek 4"/>
          <p:cNvSpPr/>
          <p:nvPr/>
        </p:nvSpPr>
        <p:spPr>
          <a:xfrm>
            <a:off x="142844" y="5286388"/>
            <a:ext cx="6072230" cy="128588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Když nemáš vysněný počítač, neznamená to, že žiješ v chudobě.</a:t>
            </a:r>
            <a:endParaRPr lang="cs-CZ" sz="24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565400"/>
            <a:ext cx="7408862" cy="3449638"/>
          </a:xfrm>
        </p:spPr>
        <p:txBody>
          <a:bodyPr rtlCol="0"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cs-CZ" i="1" u="sng" dirty="0" smtClean="0">
                <a:solidFill>
                  <a:schemeClr val="tx1"/>
                </a:solidFill>
              </a:rPr>
              <a:t>Použitá literatura:</a:t>
            </a:r>
          </a:p>
          <a:p>
            <a:pPr lvl="2" fontAlgn="auto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JANOŠKOVÁ, Dagmar, Monika ONDRÁČKOVÁ a Dagmar ČÁBALOVÁ. </a:t>
            </a:r>
            <a:r>
              <a:rPr lang="cs-CZ" sz="1400" i="1" dirty="0" smtClean="0">
                <a:solidFill>
                  <a:schemeClr val="tx1"/>
                </a:solidFill>
              </a:rPr>
              <a:t>Občanská výchova 8: Rodinná výchova 8 : příručka učitele pro základní školy a víceletá gymnázia</a:t>
            </a:r>
            <a:r>
              <a:rPr lang="cs-CZ" sz="1400" dirty="0" smtClean="0">
                <a:solidFill>
                  <a:schemeClr val="tx1"/>
                </a:solidFill>
              </a:rPr>
              <a:t>. 1. </a:t>
            </a:r>
            <a:r>
              <a:rPr lang="cs-CZ" sz="1400" dirty="0" err="1" smtClean="0">
                <a:solidFill>
                  <a:schemeClr val="tx1"/>
                </a:solidFill>
              </a:rPr>
              <a:t>vyd</a:t>
            </a:r>
            <a:r>
              <a:rPr lang="cs-CZ" sz="1400" dirty="0" smtClean="0">
                <a:solidFill>
                  <a:schemeClr val="tx1"/>
                </a:solidFill>
              </a:rPr>
              <a:t>. Plzeň: </a:t>
            </a:r>
            <a:r>
              <a:rPr lang="cs-CZ" sz="1400" dirty="0" err="1" smtClean="0">
                <a:solidFill>
                  <a:schemeClr val="tx1"/>
                </a:solidFill>
              </a:rPr>
              <a:t>Fraus</a:t>
            </a:r>
            <a:r>
              <a:rPr lang="cs-CZ" sz="1400" dirty="0" smtClean="0">
                <a:solidFill>
                  <a:schemeClr val="tx1"/>
                </a:solidFill>
              </a:rPr>
              <a:t>, 2005, 303 s. ISBN 80-723-8394-9.</a:t>
            </a:r>
          </a:p>
          <a:p>
            <a:pPr lvl="2" fontAlgn="auto">
              <a:spcAft>
                <a:spcPts val="0"/>
              </a:spcAft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cs-CZ" sz="1400" dirty="0" smtClean="0">
                <a:solidFill>
                  <a:schemeClr val="tx1"/>
                </a:solidFill>
              </a:rPr>
              <a:t>JANOŠKOVÁ, Dagmar, Monika ONDRÁČKOVÁ a Dagmar ČÁBALOVÁ. </a:t>
            </a:r>
            <a:r>
              <a:rPr lang="cs-CZ" sz="1400" i="1" dirty="0" smtClean="0">
                <a:solidFill>
                  <a:schemeClr val="tx1"/>
                </a:solidFill>
              </a:rPr>
              <a:t>Občanská výchova 8: Rodinná výchova 8 : učebnice pro základní školy a víceletá gymnázia</a:t>
            </a:r>
            <a:r>
              <a:rPr lang="cs-CZ" sz="1400" dirty="0" smtClean="0">
                <a:solidFill>
                  <a:schemeClr val="tx1"/>
                </a:solidFill>
              </a:rPr>
              <a:t>. 1. </a:t>
            </a:r>
            <a:r>
              <a:rPr lang="cs-CZ" sz="1400" dirty="0" err="1" smtClean="0">
                <a:solidFill>
                  <a:schemeClr val="tx1"/>
                </a:solidFill>
              </a:rPr>
              <a:t>vyd</a:t>
            </a:r>
            <a:r>
              <a:rPr lang="cs-CZ" sz="1400" dirty="0" smtClean="0">
                <a:solidFill>
                  <a:schemeClr val="tx1"/>
                </a:solidFill>
              </a:rPr>
              <a:t>. Plzeň: </a:t>
            </a:r>
            <a:r>
              <a:rPr lang="cs-CZ" sz="1400" dirty="0" err="1" smtClean="0">
                <a:solidFill>
                  <a:schemeClr val="tx1"/>
                </a:solidFill>
              </a:rPr>
              <a:t>Fraus</a:t>
            </a:r>
            <a:r>
              <a:rPr lang="cs-CZ" sz="1400" dirty="0" smtClean="0">
                <a:solidFill>
                  <a:schemeClr val="tx1"/>
                </a:solidFill>
              </a:rPr>
              <a:t>, 2005, 144 s. ISBN 80-723-8393-0.</a:t>
            </a:r>
            <a:endParaRPr lang="cs-CZ" sz="1400" i="1" u="sng" dirty="0" smtClean="0">
              <a:solidFill>
                <a:schemeClr val="tx1"/>
              </a:solidFill>
            </a:endParaRP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2253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1817</TotalTime>
  <Words>509</Words>
  <Application>Microsoft Office PowerPoint</Application>
  <PresentationFormat>Předvádění na obrazovce (4:3)</PresentationFormat>
  <Paragraphs>81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Vlnění</vt:lpstr>
      <vt:lpstr>Základní škola a Mateřská škola Bílá Třemešná, okres Trutnov</vt:lpstr>
      <vt:lpstr>Anotace</vt:lpstr>
      <vt:lpstr>Odpovídej:</vt:lpstr>
      <vt:lpstr>Co potřebujeme k životu</vt:lpstr>
      <vt:lpstr>Potřeby</vt:lpstr>
      <vt:lpstr>Snímek 6</vt:lpstr>
      <vt:lpstr>Seberealizace</vt:lpstr>
      <vt:lpstr>Potřeba úspěchu, uznání</vt:lpstr>
      <vt:lpstr>Potřeba lásky a smyslu života</vt:lpstr>
      <vt:lpstr>Potřeba bezpečí</vt:lpstr>
      <vt:lpstr>Základní potřeby</vt:lpstr>
      <vt:lpstr>Jak pyramida funguje?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167</cp:revision>
  <dcterms:created xsi:type="dcterms:W3CDTF">2013-05-10T12:01:16Z</dcterms:created>
  <dcterms:modified xsi:type="dcterms:W3CDTF">2014-03-13T14:44:59Z</dcterms:modified>
</cp:coreProperties>
</file>