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80" r:id="rId4"/>
    <p:sldId id="271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50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VY_32_INOVACE_6A_16_SOCIALNI_SKUPINY_II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1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VY_32_INOVACE_SOCIALNI_SKUPINY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33708254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00306"/>
            <a:ext cx="8572559" cy="4000528"/>
          </a:xfrm>
        </p:spPr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Sociální </a:t>
            </a:r>
            <a:r>
              <a:rPr lang="cs-CZ" dirty="0" smtClean="0">
                <a:solidFill>
                  <a:schemeClr val="tx1"/>
                </a:solidFill>
              </a:rPr>
              <a:t>skupiny.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 sociálních skupin. Po kliknutí se zobrazí </a:t>
            </a:r>
            <a:r>
              <a:rPr lang="cs-CZ" smtClean="0">
                <a:solidFill>
                  <a:schemeClr val="tx1"/>
                </a:solidFill>
              </a:rPr>
              <a:t>správné odpovědi.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Žáky seznamujeme s rolemi v sociálních skupinách.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7 – 18: druhy rolí. Žáci mají za úkol vybrat, zda se jedn</a:t>
            </a:r>
            <a:r>
              <a:rPr lang="cs-CZ" dirty="0" smtClean="0">
                <a:solidFill>
                  <a:schemeClr val="tx1"/>
                </a:solidFill>
              </a:rPr>
              <a:t>á o roli zvolenou, nebo přiřazenou. Pokud vyberou správně, zobrazí se usměvavý obličej, vyberou-li špatně, zobrazí se zamračený obličej.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 smtClean="0">
                <a:solidFill>
                  <a:schemeClr val="tx1"/>
                </a:solidFill>
              </a:rPr>
              <a:t>obsahuje </a:t>
            </a:r>
            <a:r>
              <a:rPr lang="cs-CZ" dirty="0" smtClean="0">
                <a:solidFill>
                  <a:schemeClr val="tx1"/>
                </a:solidFill>
              </a:rPr>
              <a:t>19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564904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Společenská skupina je ………………………………………… …………………………………</a:t>
            </a:r>
            <a:endParaRPr lang="cs-CZ" sz="2400" dirty="0" smtClean="0"/>
          </a:p>
          <a:p>
            <a:endParaRPr lang="cs-CZ" sz="2400" dirty="0"/>
          </a:p>
          <a:p>
            <a:pPr marL="342900" indent="-342900"/>
            <a:r>
              <a:rPr lang="cs-CZ" sz="2400" dirty="0" smtClean="0"/>
              <a:t>Mezi členy sociální skupiny jsou vzájemné </a:t>
            </a:r>
            <a:r>
              <a:rPr lang="cs-CZ" sz="2400" dirty="0" smtClean="0"/>
              <a:t>………………...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2500306"/>
            <a:ext cx="77867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			</a:t>
            </a:r>
            <a:r>
              <a:rPr lang="cs-CZ" sz="2400" dirty="0" smtClean="0">
                <a:solidFill>
                  <a:srgbClr val="FF0000"/>
                </a:solidFill>
              </a:rPr>
              <a:t>společenství </a:t>
            </a:r>
            <a:r>
              <a:rPr lang="cs-CZ" sz="2400" dirty="0" smtClean="0">
                <a:solidFill>
                  <a:srgbClr val="FF0000"/>
                </a:solidFill>
              </a:rPr>
              <a:t>2 a více lidí, kteří se vzájemně doplňují a </a:t>
            </a:r>
            <a:r>
              <a:rPr lang="cs-CZ" sz="2400" dirty="0" smtClean="0">
                <a:solidFill>
                  <a:srgbClr val="FF0000"/>
                </a:solidFill>
              </a:rPr>
              <a:t>podmiňují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						vztahy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Sociální </a:t>
            </a:r>
            <a:r>
              <a:rPr lang="cs-CZ" dirty="0" smtClean="0"/>
              <a:t>skupiny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66658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63691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Za svůj život budeš členy různých sociálních skupin.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sociálních skupinách hraje každý člověk určitou roli.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392040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Role v sociální skupině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636912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Očekávaný způsob chování.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Některé role si můžeme zvoli</a:t>
            </a:r>
            <a:r>
              <a:rPr lang="cs-CZ" sz="2400" dirty="0" smtClean="0"/>
              <a:t>t sami (bavič třídy), jiné jsou nám přiřazeny (žák).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Pokud si svou roli můžeme zvolit, děje se tak podle charakteru člověka.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392040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Rozhodni, jestli se jedná o roli, kterou si člověk vybral, nebo o roli, která mu byla přidělena.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1736" y="2643182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podřízený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857488" y="357187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zvolená</a:t>
            </a:r>
            <a:endParaRPr lang="cs-CZ" sz="24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857488" y="428625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přidělená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1026" name="Picture 2" descr="C:\Users\msi\AppData\Local\Microsoft\Windows\Temporary Internet Files\Content.IE5\5HUC4G5L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643182"/>
            <a:ext cx="2690825" cy="27238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 špatně.</a:t>
            </a:r>
            <a:endParaRPr lang="cs-CZ" dirty="0"/>
          </a:p>
        </p:txBody>
      </p:sp>
      <p:pic>
        <p:nvPicPr>
          <p:cNvPr id="2050" name="Picture 2" descr="C:\Users\msi\AppData\Local\Microsoft\Windows\Temporary Internet Files\Content.IE5\6BXD8N1F\MC9004415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2643182"/>
            <a:ext cx="2678066" cy="25987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Rozhodni, jestli se jedná o roli, kterou si člověk vybral, nebo o roli, která mu byla přidělena.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1736" y="2643182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tahoun třídy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857488" y="357187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zvolená</a:t>
            </a:r>
            <a:endParaRPr lang="cs-CZ" sz="24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857488" y="428625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přidělená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1026" name="Picture 2" descr="C:\Users\msi\AppData\Local\Microsoft\Windows\Temporary Internet Files\Content.IE5\5HUC4G5L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643182"/>
            <a:ext cx="2690825" cy="27238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 špatně.</a:t>
            </a:r>
            <a:endParaRPr lang="cs-CZ" dirty="0"/>
          </a:p>
        </p:txBody>
      </p:sp>
      <p:pic>
        <p:nvPicPr>
          <p:cNvPr id="2050" name="Picture 2" descr="C:\Users\msi\AppData\Local\Microsoft\Windows\Temporary Internet Files\Content.IE5\6BXD8N1F\MC9004415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2643182"/>
            <a:ext cx="2678066" cy="25987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Rozhodni, jestli se jedná o roli, kterou si člověk vybral, nebo o roli, která mu byla přidělena.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1736" y="2643182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spolužák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857488" y="357187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zvolená</a:t>
            </a:r>
            <a:endParaRPr lang="cs-CZ" sz="24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857488" y="428625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přidělená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1026" name="Picture 2" descr="C:\Users\msi\AppData\Local\Microsoft\Windows\Temporary Internet Files\Content.IE5\5HUC4G5L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643182"/>
            <a:ext cx="2690825" cy="27238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 špatně.</a:t>
            </a:r>
            <a:endParaRPr lang="cs-CZ" dirty="0"/>
          </a:p>
        </p:txBody>
      </p:sp>
      <p:pic>
        <p:nvPicPr>
          <p:cNvPr id="2050" name="Picture 2" descr="C:\Users\msi\AppData\Local\Microsoft\Windows\Temporary Internet Files\Content.IE5\6BXD8N1F\MC9004415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2643182"/>
            <a:ext cx="2678066" cy="25987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Rozhodni, jestli se jedná o roli, kterou si člověk vybral, nebo o roli, která mu byla přidělena.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1736" y="2643182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nejspolehlivější člen družstva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857488" y="357187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zvolená</a:t>
            </a:r>
            <a:endParaRPr lang="cs-CZ" sz="24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857488" y="4286256"/>
            <a:ext cx="378621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přidělená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1026" name="Picture 2" descr="C:\Users\msi\AppData\Local\Microsoft\Windows\Temporary Internet Files\Content.IE5\5HUC4G5L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643182"/>
            <a:ext cx="2690825" cy="27238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 špatně.</a:t>
            </a:r>
            <a:endParaRPr lang="cs-CZ" dirty="0"/>
          </a:p>
        </p:txBody>
      </p:sp>
      <p:pic>
        <p:nvPicPr>
          <p:cNvPr id="2050" name="Picture 2" descr="C:\Users\msi\AppData\Local\Microsoft\Windows\Temporary Internet Files\Content.IE5\6BXD8N1F\MC9004415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2643182"/>
            <a:ext cx="2678066" cy="25987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– klipart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1885</TotalTime>
  <Words>438</Words>
  <Application>Microsoft Office PowerPoint</Application>
  <PresentationFormat>Předvádění na obrazovce (4:3)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Doplň:</vt:lpstr>
      <vt:lpstr>Sociální skupiny II</vt:lpstr>
      <vt:lpstr>Snímek 5</vt:lpstr>
      <vt:lpstr>Role v sociální skupině</vt:lpstr>
      <vt:lpstr>Rozhodni, jestli se jedná o roli, kterou si člověk vybral, nebo o roli, která mu byla přidělena.</vt:lpstr>
      <vt:lpstr>Správně!</vt:lpstr>
      <vt:lpstr>Bohužel špatně.</vt:lpstr>
      <vt:lpstr>Rozhodni, jestli se jedná o roli, kterou si člověk vybral, nebo o roli, která mu byla přidělena.</vt:lpstr>
      <vt:lpstr>Správně!</vt:lpstr>
      <vt:lpstr>Bohužel špatně.</vt:lpstr>
      <vt:lpstr>Rozhodni, jestli se jedná o roli, kterou si člověk vybral, nebo o roli, která mu byla přidělena.</vt:lpstr>
      <vt:lpstr>Správně!</vt:lpstr>
      <vt:lpstr>Bohužel špatně.</vt:lpstr>
      <vt:lpstr>Rozhodni, jestli se jedná o roli, kterou si člověk vybral, nebo o roli, která mu byla přidělena.</vt:lpstr>
      <vt:lpstr>Správně!</vt:lpstr>
      <vt:lpstr>Bohužel špatně.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176</cp:revision>
  <dcterms:created xsi:type="dcterms:W3CDTF">2013-05-10T12:01:16Z</dcterms:created>
  <dcterms:modified xsi:type="dcterms:W3CDTF">2014-03-13T15:12:56Z</dcterms:modified>
</cp:coreProperties>
</file>