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70" r:id="rId2"/>
    <p:sldId id="265" r:id="rId3"/>
    <p:sldId id="272" r:id="rId4"/>
    <p:sldId id="260" r:id="rId5"/>
    <p:sldId id="271" r:id="rId6"/>
    <p:sldId id="276" r:id="rId7"/>
    <p:sldId id="277" r:id="rId8"/>
    <p:sldId id="278" r:id="rId9"/>
    <p:sldId id="25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12" autoAdjust="0"/>
    <p:restoredTop sz="94671" autoAdjust="0"/>
  </p:normalViewPr>
  <p:slideViewPr>
    <p:cSldViewPr>
      <p:cViewPr>
        <p:scale>
          <a:sx n="75" d="100"/>
          <a:sy n="75" d="100"/>
        </p:scale>
        <p:origin x="-522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452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5D2407-7E67-470A-849A-027B44F23BC3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1E8DAC-7A1A-4EEE-AF60-3164387F5C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41829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EF955CA-D61D-4B4B-85AA-F8A79735D59E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0502683"/>
              </p:ext>
            </p:extLst>
          </p:nvPr>
        </p:nvGraphicFramePr>
        <p:xfrm>
          <a:off x="251521" y="1916835"/>
          <a:ext cx="8568952" cy="4680516"/>
        </p:xfrm>
        <a:graphic>
          <a:graphicData uri="http://schemas.openxmlformats.org/drawingml/2006/table">
            <a:tbl>
              <a:tblPr/>
              <a:tblGrid>
                <a:gridCol w="1905605"/>
                <a:gridCol w="6663347"/>
              </a:tblGrid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Dana Kašparová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Jazyk a jazyková komunikace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Zvířata v české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básni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 – 5.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VY_13_INOVACE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_1_4_ČJ_Zvířata v české básni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25. 3. 2014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Jazyk a jazyková komunikace, žáci si procvičují porozumění textu, 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rým 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5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5024" y="260648"/>
            <a:ext cx="7128792" cy="13828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1746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Josef Václav Sládek </a:t>
            </a:r>
            <a:r>
              <a:rPr lang="cs-CZ" dirty="0" smtClean="0"/>
              <a:t>– Chudý psík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6115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Přečti si báseň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Není psíka nad chudého,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dostane cos od každého,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někde kůrku, jinde bití,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všude sám co sobě chytí.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Není nad chudého psíka,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nehoněn-</a:t>
            </a:r>
            <a:r>
              <a:rPr lang="cs-CZ" dirty="0" err="1"/>
              <a:t>li</a:t>
            </a:r>
            <a:r>
              <a:rPr lang="cs-CZ" dirty="0"/>
              <a:t>, neutíká,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pořád je na zdravém vzduchu,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neprší-li, leží v suchu.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Nad chudého psíka není,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má-li choutku na pečeni,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po hlávkách se proskakuje,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komáry si přikusuje.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4116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Doplň správně rýmy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přikusuje</a:t>
            </a:r>
          </a:p>
          <a:p>
            <a:r>
              <a:rPr lang="cs-CZ" sz="3600" dirty="0"/>
              <a:t>v</a:t>
            </a:r>
            <a:r>
              <a:rPr lang="cs-CZ" sz="3600" dirty="0" smtClean="0"/>
              <a:t> suchu</a:t>
            </a:r>
          </a:p>
          <a:p>
            <a:r>
              <a:rPr lang="cs-CZ" sz="3600" dirty="0"/>
              <a:t>c</a:t>
            </a:r>
            <a:r>
              <a:rPr lang="cs-CZ" sz="3600" dirty="0" smtClean="0"/>
              <a:t>hytí</a:t>
            </a:r>
          </a:p>
          <a:p>
            <a:r>
              <a:rPr lang="cs-CZ" sz="3600" dirty="0"/>
              <a:t>k</a:t>
            </a:r>
            <a:r>
              <a:rPr lang="cs-CZ" sz="3600" dirty="0" smtClean="0"/>
              <a:t>aždého</a:t>
            </a:r>
          </a:p>
          <a:p>
            <a:r>
              <a:rPr lang="cs-CZ" sz="3600" dirty="0"/>
              <a:t>p</a:t>
            </a:r>
            <a:r>
              <a:rPr lang="cs-CZ" sz="3600" dirty="0" smtClean="0"/>
              <a:t>ečeni</a:t>
            </a:r>
          </a:p>
          <a:p>
            <a:r>
              <a:rPr lang="cs-CZ" sz="3600" dirty="0" smtClean="0"/>
              <a:t>neutíká</a:t>
            </a:r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c</a:t>
            </a:r>
            <a:r>
              <a:rPr lang="cs-CZ" sz="3600" dirty="0" smtClean="0"/>
              <a:t>hudého</a:t>
            </a:r>
          </a:p>
          <a:p>
            <a:r>
              <a:rPr lang="cs-CZ" sz="3600" dirty="0"/>
              <a:t>b</a:t>
            </a:r>
            <a:r>
              <a:rPr lang="cs-CZ" sz="3600" dirty="0" smtClean="0"/>
              <a:t>ití </a:t>
            </a:r>
          </a:p>
          <a:p>
            <a:r>
              <a:rPr lang="cs-CZ" sz="3600" dirty="0"/>
              <a:t>p</a:t>
            </a:r>
            <a:r>
              <a:rPr lang="cs-CZ" sz="3600" dirty="0" smtClean="0"/>
              <a:t>síka</a:t>
            </a:r>
          </a:p>
          <a:p>
            <a:r>
              <a:rPr lang="cs-CZ" sz="3600" dirty="0"/>
              <a:t>v</a:t>
            </a:r>
            <a:r>
              <a:rPr lang="cs-CZ" sz="3600" dirty="0" smtClean="0"/>
              <a:t>zduchu</a:t>
            </a:r>
          </a:p>
          <a:p>
            <a:r>
              <a:rPr lang="cs-CZ" sz="3600" dirty="0"/>
              <a:t>n</a:t>
            </a:r>
            <a:r>
              <a:rPr lang="cs-CZ" sz="3600" dirty="0" smtClean="0"/>
              <a:t>ení</a:t>
            </a:r>
          </a:p>
          <a:p>
            <a:r>
              <a:rPr lang="cs-CZ" sz="3600" dirty="0" smtClean="0"/>
              <a:t>proskakuje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731332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Najdi </a:t>
            </a:r>
            <a:r>
              <a:rPr lang="cs-CZ" dirty="0" smtClean="0"/>
              <a:t>4 zdrobněliny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400" dirty="0"/>
              <a:t>p</a:t>
            </a:r>
            <a:r>
              <a:rPr lang="cs-CZ" sz="4400" dirty="0" smtClean="0"/>
              <a:t>síka</a:t>
            </a:r>
          </a:p>
          <a:p>
            <a:r>
              <a:rPr lang="cs-CZ" sz="4400" dirty="0"/>
              <a:t>k</a:t>
            </a:r>
            <a:r>
              <a:rPr lang="cs-CZ" sz="4400" dirty="0" smtClean="0"/>
              <a:t>ůrku</a:t>
            </a:r>
          </a:p>
          <a:p>
            <a:r>
              <a:rPr lang="cs-CZ" sz="4400" dirty="0"/>
              <a:t>c</a:t>
            </a:r>
            <a:r>
              <a:rPr lang="cs-CZ" sz="4400" dirty="0" smtClean="0"/>
              <a:t>houtku</a:t>
            </a:r>
          </a:p>
          <a:p>
            <a:r>
              <a:rPr lang="cs-CZ" sz="4400" dirty="0" smtClean="0"/>
              <a:t>hlávkách</a:t>
            </a:r>
            <a:endParaRPr lang="cs-CZ" sz="44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685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4. Ze slov: psíka, chudého, nad, není utvoř správně verše pro každou sloku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1. sloka</a:t>
            </a:r>
          </a:p>
          <a:p>
            <a:r>
              <a:rPr lang="cs-CZ" sz="4000" dirty="0" smtClean="0"/>
              <a:t>Není psíka nad chudého</a:t>
            </a:r>
          </a:p>
          <a:p>
            <a:r>
              <a:rPr lang="cs-CZ" sz="4000" dirty="0" smtClean="0"/>
              <a:t>2. sloka</a:t>
            </a:r>
          </a:p>
          <a:p>
            <a:r>
              <a:rPr lang="cs-CZ" sz="4000" dirty="0" smtClean="0"/>
              <a:t>Není nad chudého psíka</a:t>
            </a:r>
          </a:p>
          <a:p>
            <a:r>
              <a:rPr lang="cs-CZ" sz="4000" dirty="0" smtClean="0"/>
              <a:t>3</a:t>
            </a:r>
            <a:r>
              <a:rPr lang="cs-CZ" sz="4000" smtClean="0"/>
              <a:t>. sloka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690226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 Odpověz na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Co dostane psík od lidí?</a:t>
            </a:r>
          </a:p>
          <a:p>
            <a:r>
              <a:rPr lang="cs-CZ" sz="3600" dirty="0" smtClean="0"/>
              <a:t>Kde psík tráví svůj čas?</a:t>
            </a:r>
          </a:p>
          <a:p>
            <a:r>
              <a:rPr lang="cs-CZ" sz="3600" dirty="0" smtClean="0"/>
              <a:t>Co dělá psík, když ho někdo honí?</a:t>
            </a:r>
          </a:p>
          <a:p>
            <a:r>
              <a:rPr lang="cs-CZ" sz="3600" dirty="0" smtClean="0"/>
              <a:t>Kde skáče psík?</a:t>
            </a:r>
          </a:p>
          <a:p>
            <a:r>
              <a:rPr lang="cs-CZ" sz="3600" dirty="0" smtClean="0"/>
              <a:t>Co si psík přikusuje?</a:t>
            </a:r>
          </a:p>
          <a:p>
            <a:r>
              <a:rPr lang="cs-CZ" sz="3600" dirty="0" smtClean="0"/>
              <a:t>Dostane psík pečeni?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398430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6. Vytvoř protiklady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/>
              <a:t>j</a:t>
            </a:r>
            <a:r>
              <a:rPr lang="cs-CZ" dirty="0" smtClean="0"/>
              <a:t>e</a:t>
            </a:r>
          </a:p>
          <a:p>
            <a:r>
              <a:rPr lang="cs-CZ" dirty="0"/>
              <a:t>b</a:t>
            </a:r>
            <a:r>
              <a:rPr lang="cs-CZ" dirty="0" smtClean="0"/>
              <a:t>ohatý</a:t>
            </a:r>
          </a:p>
          <a:p>
            <a:r>
              <a:rPr lang="cs-CZ" dirty="0" smtClean="0"/>
              <a:t>žádný</a:t>
            </a:r>
          </a:p>
          <a:p>
            <a:r>
              <a:rPr lang="cs-CZ" dirty="0"/>
              <a:t>n</a:t>
            </a:r>
            <a:r>
              <a:rPr lang="cs-CZ" dirty="0" smtClean="0"/>
              <a:t>ikdy</a:t>
            </a:r>
          </a:p>
          <a:p>
            <a:r>
              <a:rPr lang="cs-CZ" dirty="0"/>
              <a:t>n</a:t>
            </a:r>
            <a:r>
              <a:rPr lang="cs-CZ" dirty="0" smtClean="0"/>
              <a:t>ikde</a:t>
            </a:r>
          </a:p>
          <a:p>
            <a:r>
              <a:rPr lang="cs-CZ" dirty="0"/>
              <a:t>p</a:t>
            </a:r>
            <a:r>
              <a:rPr lang="cs-CZ" dirty="0" smtClean="0"/>
              <a:t>ustí</a:t>
            </a:r>
          </a:p>
          <a:p>
            <a:r>
              <a:rPr lang="cs-CZ" dirty="0"/>
              <a:t>n</a:t>
            </a:r>
            <a:r>
              <a:rPr lang="cs-CZ" dirty="0" smtClean="0"/>
              <a:t>emocný</a:t>
            </a:r>
          </a:p>
          <a:p>
            <a:r>
              <a:rPr lang="cs-CZ" dirty="0" smtClean="0"/>
              <a:t>mokro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ení</a:t>
            </a:r>
          </a:p>
          <a:p>
            <a:r>
              <a:rPr lang="cs-CZ" dirty="0"/>
              <a:t>c</a:t>
            </a:r>
            <a:r>
              <a:rPr lang="cs-CZ" dirty="0" smtClean="0"/>
              <a:t>hudý</a:t>
            </a:r>
          </a:p>
          <a:p>
            <a:r>
              <a:rPr lang="cs-CZ" dirty="0" smtClean="0"/>
              <a:t>každý</a:t>
            </a:r>
          </a:p>
          <a:p>
            <a:r>
              <a:rPr lang="cs-CZ" dirty="0" smtClean="0"/>
              <a:t>pořád</a:t>
            </a:r>
          </a:p>
          <a:p>
            <a:r>
              <a:rPr lang="cs-CZ" dirty="0"/>
              <a:t>v</a:t>
            </a:r>
            <a:r>
              <a:rPr lang="cs-CZ" dirty="0" smtClean="0"/>
              <a:t>šude</a:t>
            </a:r>
          </a:p>
          <a:p>
            <a:r>
              <a:rPr lang="cs-CZ" dirty="0"/>
              <a:t>c</a:t>
            </a:r>
            <a:r>
              <a:rPr lang="cs-CZ" dirty="0" smtClean="0"/>
              <a:t>hytí</a:t>
            </a:r>
          </a:p>
          <a:p>
            <a:r>
              <a:rPr lang="cs-CZ" dirty="0"/>
              <a:t>z</a:t>
            </a:r>
            <a:r>
              <a:rPr lang="cs-CZ" dirty="0" smtClean="0"/>
              <a:t>dravý</a:t>
            </a:r>
          </a:p>
          <a:p>
            <a:r>
              <a:rPr lang="cs-CZ" dirty="0" smtClean="0"/>
              <a:t>sucho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1394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webu Office.com</a:t>
            </a:r>
          </a:p>
          <a:p>
            <a:r>
              <a:rPr lang="cs-CZ" dirty="0"/>
              <a:t>http://</a:t>
            </a:r>
            <a:r>
              <a:rPr lang="cs-CZ" dirty="0" smtClean="0"/>
              <a:t>cs.wikisource.org/wiki/</a:t>
            </a:r>
            <a:r>
              <a:rPr lang="cs-CZ" dirty="0" err="1" smtClean="0"/>
              <a:t>Zvony_a_zvonky</a:t>
            </a:r>
            <a:r>
              <a:rPr lang="cs-CZ" dirty="0" smtClean="0"/>
              <a:t>/</a:t>
            </a:r>
            <a:r>
              <a:rPr lang="cs-CZ" smtClean="0"/>
              <a:t>Chudý_psík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222189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591</TotalTime>
  <Words>237</Words>
  <Application>Microsoft Office PowerPoint</Application>
  <PresentationFormat>Předvádění na obrazovce (4:3)</PresentationFormat>
  <Paragraphs>78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Prezentace aplikace PowerPoint</vt:lpstr>
      <vt:lpstr>Josef Václav Sládek – Chudý psík</vt:lpstr>
      <vt:lpstr>1. Přečti si báseň</vt:lpstr>
      <vt:lpstr>2. Doplň správně rýmy</vt:lpstr>
      <vt:lpstr>3. Najdi 4 zdrobněliny</vt:lpstr>
      <vt:lpstr>4. Ze slov: psíka, chudého, nad, není utvoř správně verše pro každou sloku</vt:lpstr>
      <vt:lpstr>5. Odpověz na otázky</vt:lpstr>
      <vt:lpstr>6. Vytvoř protiklady</vt:lpstr>
      <vt:lpstr>odkazy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Narození Ježíše</dc:title>
  <dc:creator>Dana</dc:creator>
  <cp:lastModifiedBy>Dana</cp:lastModifiedBy>
  <cp:revision>45</cp:revision>
  <dcterms:created xsi:type="dcterms:W3CDTF">2013-10-27T16:59:26Z</dcterms:created>
  <dcterms:modified xsi:type="dcterms:W3CDTF">2014-03-25T14:29:33Z</dcterms:modified>
</cp:coreProperties>
</file>