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61" r:id="rId3"/>
    <p:sldId id="262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E8DEDA-920B-4D5F-AEE0-05D70BDCC86B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DC0B3-DB8E-498D-B95D-66569C716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295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80B1B-4A19-4CC3-8BA3-25C32CDA0D9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545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170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190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374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067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802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800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1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242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947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489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194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6A977-04A8-4C17-826A-E16D994E1910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DAC5D-4D56-40E2-AB58-3CA2A8822C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50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 smtClean="0"/>
              <a:t> </a:t>
            </a:r>
            <a:endParaRPr lang="cs-CZ" dirty="0" smtClean="0"/>
          </a:p>
          <a:p>
            <a:pPr algn="ctr"/>
            <a:r>
              <a:rPr lang="cs-CZ" b="1" smtClean="0"/>
              <a:t>VY_32</a:t>
            </a:r>
            <a:r>
              <a:rPr lang="cs-CZ" b="1" dirty="0" smtClean="0"/>
              <a:t>_ INOVACE_08_ ODČÍTÁNÍ VE DRUHÉ DESÍTCE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05164" y="6183361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1385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-36512" y="3573016"/>
            <a:ext cx="7236295" cy="504056"/>
            <a:chOff x="32595" y="332656"/>
            <a:chExt cx="6933587" cy="504056"/>
          </a:xfrm>
        </p:grpSpPr>
        <p:pic>
          <p:nvPicPr>
            <p:cNvPr id="23" name="Obrázek 22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4" name="Obrázek 23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6" name="Obrázek 25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9" name="Obrázek 28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0" name="Obrázek 29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" name="Obrázek 30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2" name="Obrázek 31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8729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3" name="Obrázek 32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85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4" name="Obrázek 33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6978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5" name="Obrázek 34" descr="C:\Users\1SLC\AppData\Local\Microsoft\Windows\Temporary Internet Files\Content.IE5\AM1I8PN9\MC900437581[1].WMF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6102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6" name="Obrázek 35" descr="C:\Users\1SLC\AppData\Local\Microsoft\Windows\Temporary Internet Files\Content.IE5\AM1I8PN9\MC900437581[1].WMF"/>
          <p:cNvPicPr/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73016"/>
            <a:ext cx="720080" cy="504056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Obrázek 36" descr="C:\Users\1SLC\AppData\Local\Microsoft\Windows\Temporary Internet Files\Content.IE5\AM1I8PN9\MC900437581[1].WMF"/>
          <p:cNvPicPr/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557668"/>
            <a:ext cx="720080" cy="504056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Obrázek 37" descr="C:\Users\1SLC\AppData\Local\Microsoft\Windows\Temporary Internet Files\Content.IE5\AM1I8PN9\MC900437581[1].WMF"/>
          <p:cNvPicPr/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3578602"/>
            <a:ext cx="720080" cy="5040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5" descr="C:\Users\1SLC\AppData\Local\Microsoft\Windows\Temporary Internet Files\Content.IE5\AM1I8PN9\MC900437581[1].WMF"/>
          <p:cNvPicPr/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843" y="720400"/>
            <a:ext cx="720080" cy="5040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6" descr="C:\Users\1SLC\AppData\Local\Microsoft\Windows\Temporary Internet Files\Content.IE5\AM1I8PN9\MC900437581[1].WMF"/>
          <p:cNvPicPr/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742523"/>
            <a:ext cx="720080" cy="5040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17" descr="C:\Users\1SLC\AppData\Local\Microsoft\Windows\Temporary Internet Files\Content.IE5\AM1I8PN9\MC900437581[1].WMF"/>
          <p:cNvPicPr/>
          <p:nvPr/>
        </p:nvPicPr>
        <p:blipFill>
          <a:blip r:embed="rId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748109"/>
            <a:ext cx="720080" cy="50405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491880" y="1484784"/>
            <a:ext cx="1914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3 – 2 = 1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4365104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13 – 2 = 11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0604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7768" y="548680"/>
            <a:ext cx="4393306" cy="504056"/>
            <a:chOff x="32595" y="332656"/>
            <a:chExt cx="6933587" cy="504056"/>
          </a:xfrm>
        </p:grpSpPr>
        <p:pic>
          <p:nvPicPr>
            <p:cNvPr id="5" name="Obrázek 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Obrázek 6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Obrázek 7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8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Obrázek 9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Obrázek 10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8729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" name="Obrázek 11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85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" name="Obrázek 1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6978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Obrázek 1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6102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5" name="Skupina 14"/>
          <p:cNvGrpSpPr/>
          <p:nvPr/>
        </p:nvGrpSpPr>
        <p:grpSpPr>
          <a:xfrm>
            <a:off x="4431074" y="548680"/>
            <a:ext cx="4393306" cy="504056"/>
            <a:chOff x="32595" y="332656"/>
            <a:chExt cx="6933587" cy="504056"/>
          </a:xfrm>
        </p:grpSpPr>
        <p:pic>
          <p:nvPicPr>
            <p:cNvPr id="16" name="Obrázek 1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7" name="Obrázek 16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" name="Obrázek 17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Obrázek 18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" name="Obrázek 19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Obrázek 20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" name="Obrázek 21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8729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" name="Obrázek 2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85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4" name="Obrázek 2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6978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" name="Obrázek 2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6102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cxnSp>
        <p:nvCxnSpPr>
          <p:cNvPr id="33" name="Přímá spojnice 32"/>
          <p:cNvCxnSpPr/>
          <p:nvPr/>
        </p:nvCxnSpPr>
        <p:spPr>
          <a:xfrm>
            <a:off x="37768" y="1484784"/>
            <a:ext cx="89464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8368118" y="548680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7911856" y="548680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7455594" y="548680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/>
          <p:cNvGrpSpPr/>
          <p:nvPr/>
        </p:nvGrpSpPr>
        <p:grpSpPr>
          <a:xfrm>
            <a:off x="114578" y="5301208"/>
            <a:ext cx="4393306" cy="504056"/>
            <a:chOff x="32595" y="332656"/>
            <a:chExt cx="6933587" cy="504056"/>
          </a:xfrm>
        </p:grpSpPr>
        <p:pic>
          <p:nvPicPr>
            <p:cNvPr id="39" name="Obrázek 38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0" name="Obrázek 39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1" name="Obrázek 40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2" name="Obrázek 41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3" name="Obrázek 4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" name="Obrázek 4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" name="Obrázek 4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8729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" name="Obrázek 4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85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" name="Obrázek 46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6978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" name="Obrázek 47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6102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9" name="Skupina 48"/>
          <p:cNvGrpSpPr/>
          <p:nvPr/>
        </p:nvGrpSpPr>
        <p:grpSpPr>
          <a:xfrm>
            <a:off x="4421956" y="1700808"/>
            <a:ext cx="3102372" cy="504056"/>
            <a:chOff x="32595" y="332656"/>
            <a:chExt cx="4896214" cy="504056"/>
          </a:xfrm>
        </p:grpSpPr>
        <p:pic>
          <p:nvPicPr>
            <p:cNvPr id="50" name="Obrázek 49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1" name="Obrázek 50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2" name="Obrázek 51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3" name="Obrázek 5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4" name="Obrázek 5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5" name="Obrázek 5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6" name="Obrázek 5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8729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cxnSp>
        <p:nvCxnSpPr>
          <p:cNvPr id="71" name="Přímá spojnice 70"/>
          <p:cNvCxnSpPr/>
          <p:nvPr/>
        </p:nvCxnSpPr>
        <p:spPr>
          <a:xfrm flipH="1">
            <a:off x="7037255" y="1700808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H="1">
            <a:off x="5725231" y="1715223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6181493" y="1700808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6611804" y="1715223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-91718" y="2708920"/>
            <a:ext cx="9106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8" name="Skupina 77"/>
          <p:cNvGrpSpPr/>
          <p:nvPr/>
        </p:nvGrpSpPr>
        <p:grpSpPr>
          <a:xfrm>
            <a:off x="34678" y="1700808"/>
            <a:ext cx="4393306" cy="504056"/>
            <a:chOff x="32595" y="332656"/>
            <a:chExt cx="6933587" cy="504056"/>
          </a:xfrm>
        </p:grpSpPr>
        <p:pic>
          <p:nvPicPr>
            <p:cNvPr id="79" name="Obrázek 78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0" name="Obrázek 79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1" name="Obrázek 80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2" name="Obrázek 81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3" name="Obrázek 8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4" name="Obrázek 8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5" name="Obrázek 8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8729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6" name="Obrázek 8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85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7" name="Obrázek 86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6978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8" name="Obrázek 87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6102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89" name="Skupina 88"/>
          <p:cNvGrpSpPr/>
          <p:nvPr/>
        </p:nvGrpSpPr>
        <p:grpSpPr>
          <a:xfrm>
            <a:off x="31084" y="4077072"/>
            <a:ext cx="4393306" cy="504056"/>
            <a:chOff x="32595" y="332656"/>
            <a:chExt cx="6933587" cy="504056"/>
          </a:xfrm>
        </p:grpSpPr>
        <p:pic>
          <p:nvPicPr>
            <p:cNvPr id="90" name="Obrázek 89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1" name="Obrázek 90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2" name="Obrázek 91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3" name="Obrázek 9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4" name="Obrázek 9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5" name="Obrázek 9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6" name="Obrázek 9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8729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7" name="Obrázek 96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85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8" name="Obrázek 97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6978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9" name="Obrázek 98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6102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00" name="Skupina 99"/>
          <p:cNvGrpSpPr/>
          <p:nvPr/>
        </p:nvGrpSpPr>
        <p:grpSpPr>
          <a:xfrm>
            <a:off x="95432" y="2924944"/>
            <a:ext cx="4393306" cy="504056"/>
            <a:chOff x="32595" y="332656"/>
            <a:chExt cx="6933587" cy="504056"/>
          </a:xfrm>
        </p:grpSpPr>
        <p:pic>
          <p:nvPicPr>
            <p:cNvPr id="101" name="Obrázek 100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2" name="Obrázek 101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3" name="Obrázek 10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4" name="Obrázek 10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5" name="Obrázek 10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6" name="Obrázek 10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7" name="Obrázek 106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8729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8" name="Obrázek 107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8785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9" name="Obrázek 108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6978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0" name="Obrázek 109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6102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11" name="Skupina 110"/>
          <p:cNvGrpSpPr/>
          <p:nvPr/>
        </p:nvGrpSpPr>
        <p:grpSpPr>
          <a:xfrm>
            <a:off x="4461398" y="2924944"/>
            <a:ext cx="1345461" cy="504056"/>
            <a:chOff x="32595" y="332656"/>
            <a:chExt cx="2123428" cy="504056"/>
          </a:xfrm>
        </p:grpSpPr>
        <p:pic>
          <p:nvPicPr>
            <p:cNvPr id="114" name="Obrázek 11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2" name="Obrázek 111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3" name="Obrázek 11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22" name="Skupina 121"/>
          <p:cNvGrpSpPr/>
          <p:nvPr/>
        </p:nvGrpSpPr>
        <p:grpSpPr>
          <a:xfrm>
            <a:off x="4431074" y="4077072"/>
            <a:ext cx="2672061" cy="504056"/>
            <a:chOff x="32595" y="332656"/>
            <a:chExt cx="4217090" cy="504056"/>
          </a:xfrm>
        </p:grpSpPr>
        <p:pic>
          <p:nvPicPr>
            <p:cNvPr id="123" name="Obrázek 122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4" name="Obrázek 12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5" name="Obrázek 12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6" name="Obrázek 12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7" name="Obrázek 126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8" name="Obrázek 127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960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33" name="Skupina 132"/>
          <p:cNvGrpSpPr/>
          <p:nvPr/>
        </p:nvGrpSpPr>
        <p:grpSpPr>
          <a:xfrm>
            <a:off x="4536591" y="5301208"/>
            <a:ext cx="2241750" cy="504056"/>
            <a:chOff x="32595" y="332656"/>
            <a:chExt cx="3537966" cy="504056"/>
          </a:xfrm>
        </p:grpSpPr>
        <p:pic>
          <p:nvPicPr>
            <p:cNvPr id="134" name="Obrázek 133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5" name="Obrázek 134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75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6" name="Obrázek 135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35943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7" name="Obrázek 136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71356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8" name="Obrázek 137" descr="C:\Users\1SLC\AppData\Local\Microsoft\Windows\Temporary Internet Files\Content.IE5\AM1I8PN9\MC900437581[1].WMF"/>
            <p:cNvPicPr/>
            <p:nvPr/>
          </p:nvPicPr>
          <p:blipFill>
            <a:blip r:embed="rId2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481" y="332656"/>
              <a:ext cx="720080" cy="504056"/>
            </a:xfrm>
            <a:prstGeom prst="rect">
              <a:avLst/>
            </a:prstGeom>
            <a:noFill/>
            <a:ln>
              <a:noFill/>
            </a:ln>
          </p:spPr>
        </p:pic>
      </p:grpSp>
      <p:cxnSp>
        <p:nvCxnSpPr>
          <p:cNvPr id="73" name="Přímá spojnice 72"/>
          <p:cNvCxnSpPr/>
          <p:nvPr/>
        </p:nvCxnSpPr>
        <p:spPr>
          <a:xfrm flipH="1">
            <a:off x="5334480" y="2924944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-64378" y="3933056"/>
            <a:ext cx="9106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37768" y="5157192"/>
            <a:ext cx="89464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136413" y="6381328"/>
            <a:ext cx="89054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H="1">
            <a:off x="4992853" y="5298771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flipH="1">
            <a:off x="5400666" y="5298771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flipH="1">
            <a:off x="6189704" y="4067053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>
            <a:off x="6637755" y="4067053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H="1">
            <a:off x="5891767" y="5298771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H="1">
            <a:off x="6322079" y="5298771"/>
            <a:ext cx="456262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TextovéPole 156"/>
          <p:cNvSpPr txBox="1"/>
          <p:nvPr/>
        </p:nvSpPr>
        <p:spPr>
          <a:xfrm>
            <a:off x="136413" y="116632"/>
            <a:ext cx="3401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Tvoř příklady podle obrázku.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29171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4508" y="56803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4106594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37</Words>
  <Application>Microsoft Office PowerPoint</Application>
  <PresentationFormat>Předvádění na obrazovce (4:3)</PresentationFormat>
  <Paragraphs>13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3</cp:revision>
  <dcterms:created xsi:type="dcterms:W3CDTF">2011-04-01T16:54:01Z</dcterms:created>
  <dcterms:modified xsi:type="dcterms:W3CDTF">2011-09-22T20:28:55Z</dcterms:modified>
</cp:coreProperties>
</file>