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23ABB14-14AD-4689-B755-2F30BB1B813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39F86AC-35E9-44AA-B5EE-B12316320F0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A6C1F2A-7ACB-41EC-999F-3C0B656D22F8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FFBDA5-9121-46FF-B0C6-3394C6EB1659}" type="slidenum">
              <a:rPr lang="cs-CZ"/>
              <a:pPr/>
              <a:t>2</a:t>
            </a:fld>
            <a:endParaRPr lang="cs-CZ"/>
          </a:p>
        </p:txBody>
      </p:sp>
      <p:sp>
        <p:nvSpPr>
          <p:cNvPr id="61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C5DEA33-FBB2-48C7-9B45-F106EEB9784F}" type="slidenum">
              <a:rPr lang="cs-CZ"/>
              <a:pPr/>
              <a:t>3</a:t>
            </a:fld>
            <a:endParaRPr lang="cs-CZ"/>
          </a:p>
        </p:txBody>
      </p:sp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F4CF0E5-9074-400A-930D-3EC32109853A}" type="slidenum">
              <a:rPr lang="cs-CZ"/>
              <a:pPr/>
              <a:t>4</a:t>
            </a:fld>
            <a:endParaRPr lang="cs-CZ"/>
          </a:p>
        </p:txBody>
      </p:sp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264482-D3BF-4D6F-8562-82C4B4C455BF}" type="slidenum">
              <a:rPr lang="cs-CZ"/>
              <a:pPr/>
              <a:t>5</a:t>
            </a:fld>
            <a:endParaRPr lang="cs-CZ"/>
          </a:p>
        </p:txBody>
      </p:sp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A3DFA-3900-4FD4-A544-5D41E8FEAB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FAE32-459B-49A5-8BE4-8C21D9EB1B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483880-4986-42AE-AFF3-BEDAEFDBD2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CA26D4-E881-4580-B74E-01254EAB21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A4F61-9B00-4EA9-9ACD-D22054EA06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0B871-928E-4E66-A198-4F65573815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058190-E823-4395-BF83-985CD2A4F6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27CC1-D307-4F53-AED8-0FEBCF2DEF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30840-55A0-4AD3-B0B0-487EC07361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A81E96-6086-438A-A06E-8400917AF1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05B19F-AACB-4476-BE68-1BCCDAE1D5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cs-CZ"/>
              <a:t>EU peníze školám CZ.1.07/1.4.00/21.1610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02F2CD0-99C0-4B52-AB40-0399BF610D5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Přesmyčka ovoce</a:t>
            </a:r>
            <a:br>
              <a:rPr lang="cs-CZ"/>
            </a:br>
            <a:r>
              <a:rPr lang="cs-CZ"/>
              <a:t>VY_52_INOVACE_24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Sada 1</a:t>
            </a:r>
          </a:p>
          <a:p>
            <a:pPr>
              <a:lnSpc>
                <a:spcPct val="80000"/>
              </a:lnSpc>
            </a:pPr>
            <a:r>
              <a:rPr lang="cs-CZ" sz="2800"/>
              <a:t>Člověk a jeho zdraví</a:t>
            </a:r>
          </a:p>
          <a:p>
            <a:pPr>
              <a:lnSpc>
                <a:spcPct val="80000"/>
              </a:lnSpc>
            </a:pPr>
            <a:r>
              <a:rPr lang="cs-CZ" sz="2800"/>
              <a:t>ZŠ a MŠ Olešník</a:t>
            </a:r>
          </a:p>
          <a:p>
            <a:pPr>
              <a:lnSpc>
                <a:spcPct val="80000"/>
              </a:lnSpc>
            </a:pPr>
            <a:r>
              <a:rPr lang="cs-CZ" sz="2800"/>
              <a:t>Vypracovala: Mgr. Zdeňka Hucková</a:t>
            </a:r>
          </a:p>
          <a:p>
            <a:pPr>
              <a:lnSpc>
                <a:spcPct val="80000"/>
              </a:lnSpc>
            </a:pPr>
            <a:endParaRPr lang="cs-CZ" sz="280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692150"/>
            <a:ext cx="5410200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Rozlušti přesmyčky</a:t>
            </a:r>
          </a:p>
          <a:p>
            <a:r>
              <a:rPr lang="cs-CZ"/>
              <a:t>Napiš správně názvy ovoce</a:t>
            </a:r>
          </a:p>
          <a:p>
            <a:r>
              <a:rPr lang="cs-CZ"/>
              <a:t>Přiřaď slova k obrázkům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611188" y="549275"/>
            <a:ext cx="93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WIKI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539750" y="1196975"/>
            <a:ext cx="1152525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1908175" y="549275"/>
            <a:ext cx="1439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ADOHAJ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908175" y="1196975"/>
            <a:ext cx="1439863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3635375" y="620713"/>
            <a:ext cx="15128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ŇEMARUK</a:t>
            </a:r>
            <a:endParaRPr lang="cs-CZ" dirty="0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3563938" y="1196975"/>
            <a:ext cx="1584325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5364163" y="620713"/>
            <a:ext cx="1657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SOVEKRB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5364163" y="1196975"/>
            <a:ext cx="1728787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7524750" y="692150"/>
            <a:ext cx="10080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NOVÍ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7308850" y="1196975"/>
            <a:ext cx="1584325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468313" y="1916113"/>
            <a:ext cx="13668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ŠNETĚŘ</a:t>
            </a: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539750" y="2276475"/>
            <a:ext cx="1152525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1979613" y="1844675"/>
            <a:ext cx="13684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KOLBAJ</a:t>
            </a:r>
          </a:p>
        </p:txBody>
      </p:sp>
      <p:sp>
        <p:nvSpPr>
          <p:cNvPr id="7185" name="Text Box 17"/>
          <p:cNvSpPr txBox="1">
            <a:spLocks noChangeArrowheads="1"/>
          </p:cNvSpPr>
          <p:nvPr/>
        </p:nvSpPr>
        <p:spPr bwMode="auto">
          <a:xfrm>
            <a:off x="1979613" y="2276475"/>
            <a:ext cx="1223962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86" name="Text Box 18"/>
          <p:cNvSpPr txBox="1">
            <a:spLocks noChangeArrowheads="1"/>
          </p:cNvSpPr>
          <p:nvPr/>
        </p:nvSpPr>
        <p:spPr bwMode="auto">
          <a:xfrm>
            <a:off x="3779838" y="184467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HAŠKUR</a:t>
            </a:r>
          </a:p>
        </p:txBody>
      </p:sp>
      <p:sp>
        <p:nvSpPr>
          <p:cNvPr id="7187" name="Text Box 19"/>
          <p:cNvSpPr txBox="1">
            <a:spLocks noChangeArrowheads="1"/>
          </p:cNvSpPr>
          <p:nvPr/>
        </p:nvSpPr>
        <p:spPr bwMode="auto">
          <a:xfrm>
            <a:off x="3708400" y="2276475"/>
            <a:ext cx="1152525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88" name="Text Box 20"/>
          <p:cNvSpPr txBox="1">
            <a:spLocks noChangeArrowheads="1"/>
          </p:cNvSpPr>
          <p:nvPr/>
        </p:nvSpPr>
        <p:spPr bwMode="auto">
          <a:xfrm>
            <a:off x="5292725" y="1916113"/>
            <a:ext cx="13668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SANANA</a:t>
            </a:r>
          </a:p>
        </p:txBody>
      </p:sp>
      <p:sp>
        <p:nvSpPr>
          <p:cNvPr id="7189" name="Text Box 21"/>
          <p:cNvSpPr txBox="1">
            <a:spLocks noChangeArrowheads="1"/>
          </p:cNvSpPr>
          <p:nvPr/>
        </p:nvSpPr>
        <p:spPr bwMode="auto">
          <a:xfrm>
            <a:off x="5292725" y="2276475"/>
            <a:ext cx="1295400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90" name="Text Box 22"/>
          <p:cNvSpPr txBox="1">
            <a:spLocks noChangeArrowheads="1"/>
          </p:cNvSpPr>
          <p:nvPr/>
        </p:nvSpPr>
        <p:spPr bwMode="auto">
          <a:xfrm>
            <a:off x="7235825" y="1844675"/>
            <a:ext cx="15128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GOMAN</a:t>
            </a:r>
          </a:p>
        </p:txBody>
      </p:sp>
      <p:sp>
        <p:nvSpPr>
          <p:cNvPr id="7191" name="Text Box 23"/>
          <p:cNvSpPr txBox="1">
            <a:spLocks noChangeArrowheads="1"/>
          </p:cNvSpPr>
          <p:nvPr/>
        </p:nvSpPr>
        <p:spPr bwMode="auto">
          <a:xfrm>
            <a:off x="7235825" y="2276475"/>
            <a:ext cx="1296988" cy="3667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92" name="Line 24"/>
          <p:cNvSpPr>
            <a:spLocks noChangeShapeType="1"/>
          </p:cNvSpPr>
          <p:nvPr/>
        </p:nvSpPr>
        <p:spPr bwMode="auto">
          <a:xfrm>
            <a:off x="395288" y="2708275"/>
            <a:ext cx="84248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7193" name="Picture 25" descr="MC90018623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288" y="4941888"/>
            <a:ext cx="1490662" cy="1260475"/>
          </a:xfrm>
          <a:prstGeom prst="rect">
            <a:avLst/>
          </a:prstGeom>
          <a:noFill/>
        </p:spPr>
      </p:pic>
      <p:pic>
        <p:nvPicPr>
          <p:cNvPr id="7194" name="Picture 26" descr="MC90024609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4797425"/>
            <a:ext cx="1800225" cy="1376363"/>
          </a:xfrm>
          <a:prstGeom prst="rect">
            <a:avLst/>
          </a:prstGeom>
          <a:noFill/>
        </p:spPr>
      </p:pic>
      <p:pic>
        <p:nvPicPr>
          <p:cNvPr id="7196" name="Picture 28" descr="MC90021551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2852738"/>
            <a:ext cx="1800225" cy="1592262"/>
          </a:xfrm>
          <a:prstGeom prst="rect">
            <a:avLst/>
          </a:prstGeom>
          <a:noFill/>
        </p:spPr>
      </p:pic>
      <p:pic>
        <p:nvPicPr>
          <p:cNvPr id="7197" name="Picture 29" descr="MC90043690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413" y="4941888"/>
            <a:ext cx="1217612" cy="1217612"/>
          </a:xfrm>
          <a:prstGeom prst="rect">
            <a:avLst/>
          </a:prstGeom>
          <a:noFill/>
        </p:spPr>
      </p:pic>
      <p:pic>
        <p:nvPicPr>
          <p:cNvPr id="7198" name="Picture 30" descr="MC900251104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4438" y="2997200"/>
            <a:ext cx="1243012" cy="1444625"/>
          </a:xfrm>
          <a:prstGeom prst="rect">
            <a:avLst/>
          </a:prstGeom>
          <a:noFill/>
        </p:spPr>
      </p:pic>
      <p:pic>
        <p:nvPicPr>
          <p:cNvPr id="7199" name="Picture 31" descr="MC900268996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1500" y="4508500"/>
            <a:ext cx="1211263" cy="1728788"/>
          </a:xfrm>
          <a:prstGeom prst="rect">
            <a:avLst/>
          </a:prstGeom>
          <a:noFill/>
        </p:spPr>
      </p:pic>
      <p:pic>
        <p:nvPicPr>
          <p:cNvPr id="7200" name="Picture 32" descr="MC900436909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275" y="4724400"/>
            <a:ext cx="1433513" cy="1433513"/>
          </a:xfrm>
          <a:prstGeom prst="rect">
            <a:avLst/>
          </a:prstGeom>
          <a:noFill/>
        </p:spPr>
      </p:pic>
      <p:pic>
        <p:nvPicPr>
          <p:cNvPr id="7201" name="Picture 33" descr="MC900246111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24750" y="2852738"/>
            <a:ext cx="1225550" cy="1800225"/>
          </a:xfrm>
          <a:prstGeom prst="rect">
            <a:avLst/>
          </a:prstGeom>
          <a:noFill/>
        </p:spPr>
      </p:pic>
      <p:pic>
        <p:nvPicPr>
          <p:cNvPr id="7202" name="Picture 34" descr="MC900436912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851275" y="2997200"/>
            <a:ext cx="1433513" cy="1433513"/>
          </a:xfrm>
          <a:prstGeom prst="rect">
            <a:avLst/>
          </a:prstGeom>
          <a:noFill/>
        </p:spPr>
      </p:pic>
      <p:pic>
        <p:nvPicPr>
          <p:cNvPr id="7203" name="Picture 35" descr="MC900344872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80063" y="2924175"/>
            <a:ext cx="1444625" cy="1512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/>
              <a:t>Řešení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39750" y="3141663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WIKI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68313" y="3789363"/>
            <a:ext cx="1152525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KIWI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1836738" y="3141663"/>
            <a:ext cx="14398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ADOHAJ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1835150" y="3789363"/>
            <a:ext cx="1439863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JAHODA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3563938" y="3213100"/>
            <a:ext cx="1512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ŇEMARUK</a:t>
            </a:r>
            <a:endParaRPr lang="cs-CZ" dirty="0"/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3492500" y="3789363"/>
            <a:ext cx="1584325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MERUŇKA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5292725" y="3213100"/>
            <a:ext cx="1657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SOVEKRB</a:t>
            </a: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5292725" y="3789363"/>
            <a:ext cx="1728788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BROSKEV</a:t>
            </a: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7453313" y="3284538"/>
            <a:ext cx="10080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NOVÍ</a:t>
            </a: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7235825" y="3789363"/>
            <a:ext cx="1584325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VÍNO</a:t>
            </a: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396875" y="4508500"/>
            <a:ext cx="13668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ŠNETĚŘ</a:t>
            </a:r>
            <a:endParaRPr lang="cs-CZ" dirty="0"/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468313" y="4868863"/>
            <a:ext cx="1152525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TŘEŠNĚ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1908175" y="4437063"/>
            <a:ext cx="1368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KOLBAJ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1908175" y="4868863"/>
            <a:ext cx="1223963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JABLKO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3708400" y="4437063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HAŠKUR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3635375" y="4868863"/>
            <a:ext cx="1152525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HRUŠKA</a:t>
            </a:r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>
            <a:off x="5221288" y="4508500"/>
            <a:ext cx="13668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SANANA</a:t>
            </a:r>
          </a:p>
        </p:txBody>
      </p:sp>
      <p:sp>
        <p:nvSpPr>
          <p:cNvPr id="11285" name="Text Box 21"/>
          <p:cNvSpPr txBox="1">
            <a:spLocks noChangeArrowheads="1"/>
          </p:cNvSpPr>
          <p:nvPr/>
        </p:nvSpPr>
        <p:spPr bwMode="auto">
          <a:xfrm>
            <a:off x="5219700" y="4868863"/>
            <a:ext cx="1295400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ANANAS</a:t>
            </a:r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>
            <a:off x="7164388" y="4437063"/>
            <a:ext cx="15128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GOMAN</a:t>
            </a:r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>
            <a:off x="7164388" y="4868863"/>
            <a:ext cx="1296987" cy="366712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MANGO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/>
              <a:t>EU peníze školám CZ.1.07/1.4.00/21.1610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hlinkClick r:id="rId3"/>
              </a:rPr>
              <a:t>http://office.microsoft.com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89</Words>
  <Application>Microsoft Office PowerPoint</Application>
  <PresentationFormat>Předvádění na obrazovce (4:3)</PresentationFormat>
  <Paragraphs>52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Arial</vt:lpstr>
      <vt:lpstr>Výchozí návrh</vt:lpstr>
      <vt:lpstr>Přesmyčka ovoce VY_52_INOVACE_24</vt:lpstr>
      <vt:lpstr>Metodika</vt:lpstr>
      <vt:lpstr>Snímek 3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Přesmyčka ovoce VY_32_INOVACE_24</dc:title>
  <dc:creator>uzivatel</dc:creator>
  <cp:lastModifiedBy>Dum</cp:lastModifiedBy>
  <cp:revision>4</cp:revision>
  <dcterms:created xsi:type="dcterms:W3CDTF">2011-06-04T15:13:55Z</dcterms:created>
  <dcterms:modified xsi:type="dcterms:W3CDTF">2012-03-29T13:17:36Z</dcterms:modified>
</cp:coreProperties>
</file>