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7" r:id="rId3"/>
    <p:sldId id="258" r:id="rId4"/>
    <p:sldId id="261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CFC5-5008-4703-A1FF-27C5C740362B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80D76-AA37-4ADA-96D6-5760F9DF74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6821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CFC5-5008-4703-A1FF-27C5C740362B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80D76-AA37-4ADA-96D6-5760F9DF74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5147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CFC5-5008-4703-A1FF-27C5C740362B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80D76-AA37-4ADA-96D6-5760F9DF74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86758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CFC5-5008-4703-A1FF-27C5C740362B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80D76-AA37-4ADA-96D6-5760F9DF74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9613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CFC5-5008-4703-A1FF-27C5C740362B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80D76-AA37-4ADA-96D6-5760F9DF74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70898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CFC5-5008-4703-A1FF-27C5C740362B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80D76-AA37-4ADA-96D6-5760F9DF74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6179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CFC5-5008-4703-A1FF-27C5C740362B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80D76-AA37-4ADA-96D6-5760F9DF74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69661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CFC5-5008-4703-A1FF-27C5C740362B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80D76-AA37-4ADA-96D6-5760F9DF74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7942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CFC5-5008-4703-A1FF-27C5C740362B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80D76-AA37-4ADA-96D6-5760F9DF74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69429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CFC5-5008-4703-A1FF-27C5C740362B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80D76-AA37-4ADA-96D6-5760F9DF74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12566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4CFC5-5008-4703-A1FF-27C5C740362B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80D76-AA37-4ADA-96D6-5760F9DF74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15078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B4CFC5-5008-4703-A1FF-27C5C740362B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A80D76-AA37-4ADA-96D6-5760F9DF74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060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3281" y="692696"/>
            <a:ext cx="6082665" cy="148653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2286000" y="2413338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endParaRPr lang="cs-CZ" b="1" dirty="0"/>
          </a:p>
          <a:p>
            <a:pPr algn="ctr"/>
            <a:endParaRPr lang="cs-CZ" b="1" dirty="0"/>
          </a:p>
          <a:p>
            <a:pPr algn="ctr"/>
            <a:r>
              <a:rPr lang="cs-CZ" b="1" dirty="0"/>
              <a:t>MATEMATIKA PRO 1. ROČNÍK</a:t>
            </a:r>
            <a:endParaRPr lang="cs-CZ" dirty="0"/>
          </a:p>
          <a:p>
            <a:pPr algn="ctr"/>
            <a:r>
              <a:rPr lang="cs-CZ" b="1" dirty="0"/>
              <a:t> </a:t>
            </a:r>
            <a:endParaRPr lang="cs-CZ" dirty="0"/>
          </a:p>
          <a:p>
            <a:pPr algn="ctr"/>
            <a:r>
              <a:rPr lang="cs-CZ" b="1" dirty="0"/>
              <a:t> </a:t>
            </a:r>
            <a:endParaRPr lang="cs-CZ" dirty="0"/>
          </a:p>
          <a:p>
            <a:pPr algn="ctr"/>
            <a:r>
              <a:rPr lang="cs-CZ" b="1" smtClean="0"/>
              <a:t>VY_32</a:t>
            </a:r>
            <a:r>
              <a:rPr lang="cs-CZ" b="1" dirty="0"/>
              <a:t>_ </a:t>
            </a:r>
            <a:r>
              <a:rPr lang="cs-CZ" b="1" dirty="0" smtClean="0"/>
              <a:t>INOVACE_09_SČÍTÁNÍ </a:t>
            </a:r>
            <a:r>
              <a:rPr lang="cs-CZ" b="1" dirty="0"/>
              <a:t>A ODČÍTÁNÍ VE DRUHÉ </a:t>
            </a:r>
            <a:r>
              <a:rPr lang="cs-CZ" b="1" dirty="0" smtClean="0"/>
              <a:t>DESÍTCE – ODKRÝVÁNÍ OBRÁZKŮ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419872" y="6369697"/>
            <a:ext cx="193367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b="1" dirty="0"/>
              <a:t>Vytvořila: Ladislava Vítková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13987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Desktop\školní výlet Veselý kopec\P526142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4625"/>
            <a:ext cx="9180512" cy="6696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2" name="Skupina 11"/>
          <p:cNvGrpSpPr/>
          <p:nvPr/>
        </p:nvGrpSpPr>
        <p:grpSpPr>
          <a:xfrm>
            <a:off x="35496" y="44624"/>
            <a:ext cx="4584492" cy="3312368"/>
            <a:chOff x="35496" y="44624"/>
            <a:chExt cx="4584492" cy="3312368"/>
          </a:xfrm>
        </p:grpSpPr>
        <p:grpSp>
          <p:nvGrpSpPr>
            <p:cNvPr id="112" name="Skupina 111"/>
            <p:cNvGrpSpPr/>
            <p:nvPr/>
          </p:nvGrpSpPr>
          <p:grpSpPr>
            <a:xfrm>
              <a:off x="35496" y="1700808"/>
              <a:ext cx="2280236" cy="1656184"/>
              <a:chOff x="210944" y="375629"/>
              <a:chExt cx="4391694" cy="1512168"/>
            </a:xfrm>
          </p:grpSpPr>
          <p:sp>
            <p:nvSpPr>
              <p:cNvPr id="113" name="Obdélník 112"/>
              <p:cNvSpPr/>
              <p:nvPr/>
            </p:nvSpPr>
            <p:spPr>
              <a:xfrm>
                <a:off x="210944" y="375629"/>
                <a:ext cx="4391694" cy="151216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4" name="TextovéPole 113"/>
              <p:cNvSpPr txBox="1"/>
              <p:nvPr/>
            </p:nvSpPr>
            <p:spPr>
              <a:xfrm>
                <a:off x="744524" y="777770"/>
                <a:ext cx="3035214" cy="6558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13 + 3</a:t>
                </a:r>
                <a:endParaRPr lang="cs-CZ" sz="4000" dirty="0"/>
              </a:p>
            </p:txBody>
          </p:sp>
        </p:grpSp>
        <p:grpSp>
          <p:nvGrpSpPr>
            <p:cNvPr id="121" name="Skupina 120"/>
            <p:cNvGrpSpPr/>
            <p:nvPr/>
          </p:nvGrpSpPr>
          <p:grpSpPr>
            <a:xfrm>
              <a:off x="2339752" y="44624"/>
              <a:ext cx="2280236" cy="1656184"/>
              <a:chOff x="164682" y="375629"/>
              <a:chExt cx="4391694" cy="1512168"/>
            </a:xfrm>
          </p:grpSpPr>
          <p:sp>
            <p:nvSpPr>
              <p:cNvPr id="122" name="Obdélník 121"/>
              <p:cNvSpPr/>
              <p:nvPr/>
            </p:nvSpPr>
            <p:spPr>
              <a:xfrm>
                <a:off x="164682" y="375629"/>
                <a:ext cx="4391694" cy="151216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3" name="TextovéPole 122"/>
              <p:cNvSpPr txBox="1"/>
              <p:nvPr/>
            </p:nvSpPr>
            <p:spPr>
              <a:xfrm>
                <a:off x="744524" y="777770"/>
                <a:ext cx="3035214" cy="6558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    16</a:t>
                </a:r>
                <a:endParaRPr lang="cs-CZ" sz="4000" dirty="0"/>
              </a:p>
            </p:txBody>
          </p:sp>
        </p:grpSp>
      </p:grpSp>
      <p:grpSp>
        <p:nvGrpSpPr>
          <p:cNvPr id="11" name="Skupina 10"/>
          <p:cNvGrpSpPr/>
          <p:nvPr/>
        </p:nvGrpSpPr>
        <p:grpSpPr>
          <a:xfrm>
            <a:off x="59516" y="44624"/>
            <a:ext cx="4584492" cy="3312368"/>
            <a:chOff x="59516" y="44624"/>
            <a:chExt cx="4584492" cy="3312368"/>
          </a:xfrm>
        </p:grpSpPr>
        <p:grpSp>
          <p:nvGrpSpPr>
            <p:cNvPr id="13" name="Skupina 12"/>
            <p:cNvGrpSpPr/>
            <p:nvPr/>
          </p:nvGrpSpPr>
          <p:grpSpPr>
            <a:xfrm>
              <a:off x="59516" y="44624"/>
              <a:ext cx="2280236" cy="1656184"/>
              <a:chOff x="210944" y="375629"/>
              <a:chExt cx="4391694" cy="1512168"/>
            </a:xfrm>
          </p:grpSpPr>
          <p:sp>
            <p:nvSpPr>
              <p:cNvPr id="2" name="Obdélník 1"/>
              <p:cNvSpPr/>
              <p:nvPr/>
            </p:nvSpPr>
            <p:spPr>
              <a:xfrm>
                <a:off x="210944" y="375629"/>
                <a:ext cx="4391694" cy="151216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" name="TextovéPole 2"/>
              <p:cNvSpPr txBox="1"/>
              <p:nvPr/>
            </p:nvSpPr>
            <p:spPr>
              <a:xfrm>
                <a:off x="744524" y="777770"/>
                <a:ext cx="3035214" cy="6558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15 + 4</a:t>
                </a:r>
                <a:endParaRPr lang="cs-CZ" sz="4000" dirty="0"/>
              </a:p>
            </p:txBody>
          </p:sp>
        </p:grpSp>
        <p:grpSp>
          <p:nvGrpSpPr>
            <p:cNvPr id="124" name="Skupina 123"/>
            <p:cNvGrpSpPr/>
            <p:nvPr/>
          </p:nvGrpSpPr>
          <p:grpSpPr>
            <a:xfrm>
              <a:off x="2363772" y="1700808"/>
              <a:ext cx="2280236" cy="1656184"/>
              <a:chOff x="210944" y="375629"/>
              <a:chExt cx="4391694" cy="1512168"/>
            </a:xfrm>
          </p:grpSpPr>
          <p:sp>
            <p:nvSpPr>
              <p:cNvPr id="125" name="Obdélník 124"/>
              <p:cNvSpPr/>
              <p:nvPr/>
            </p:nvSpPr>
            <p:spPr>
              <a:xfrm>
                <a:off x="210944" y="375629"/>
                <a:ext cx="4391694" cy="151216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6" name="TextovéPole 125"/>
              <p:cNvSpPr txBox="1"/>
              <p:nvPr/>
            </p:nvSpPr>
            <p:spPr>
              <a:xfrm>
                <a:off x="744524" y="777770"/>
                <a:ext cx="3035214" cy="6558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    19</a:t>
                </a:r>
                <a:endParaRPr lang="cs-CZ" sz="4000" dirty="0"/>
              </a:p>
            </p:txBody>
          </p:sp>
        </p:grpSp>
      </p:grpSp>
      <p:grpSp>
        <p:nvGrpSpPr>
          <p:cNvPr id="15" name="Skupina 14"/>
          <p:cNvGrpSpPr/>
          <p:nvPr/>
        </p:nvGrpSpPr>
        <p:grpSpPr>
          <a:xfrm>
            <a:off x="35496" y="3356992"/>
            <a:ext cx="4608512" cy="3312368"/>
            <a:chOff x="35496" y="3356992"/>
            <a:chExt cx="4608512" cy="3312368"/>
          </a:xfrm>
        </p:grpSpPr>
        <p:grpSp>
          <p:nvGrpSpPr>
            <p:cNvPr id="118" name="Skupina 117"/>
            <p:cNvGrpSpPr/>
            <p:nvPr/>
          </p:nvGrpSpPr>
          <p:grpSpPr>
            <a:xfrm>
              <a:off x="35496" y="5013176"/>
              <a:ext cx="2280236" cy="1656184"/>
              <a:chOff x="210944" y="375629"/>
              <a:chExt cx="4391694" cy="1512168"/>
            </a:xfrm>
          </p:grpSpPr>
          <p:sp>
            <p:nvSpPr>
              <p:cNvPr id="119" name="Obdélník 118"/>
              <p:cNvSpPr/>
              <p:nvPr/>
            </p:nvSpPr>
            <p:spPr>
              <a:xfrm>
                <a:off x="210944" y="375629"/>
                <a:ext cx="4391694" cy="151216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0" name="TextovéPole 119"/>
              <p:cNvSpPr txBox="1"/>
              <p:nvPr/>
            </p:nvSpPr>
            <p:spPr>
              <a:xfrm>
                <a:off x="744524" y="777770"/>
                <a:ext cx="3035214" cy="6558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    18</a:t>
                </a:r>
                <a:endParaRPr lang="cs-CZ" sz="4000" dirty="0"/>
              </a:p>
            </p:txBody>
          </p:sp>
        </p:grpSp>
        <p:grpSp>
          <p:nvGrpSpPr>
            <p:cNvPr id="127" name="Skupina 126"/>
            <p:cNvGrpSpPr/>
            <p:nvPr/>
          </p:nvGrpSpPr>
          <p:grpSpPr>
            <a:xfrm>
              <a:off x="2363772" y="3356992"/>
              <a:ext cx="2280236" cy="1656184"/>
              <a:chOff x="210944" y="375629"/>
              <a:chExt cx="4391694" cy="1512168"/>
            </a:xfrm>
          </p:grpSpPr>
          <p:sp>
            <p:nvSpPr>
              <p:cNvPr id="128" name="Obdélník 127"/>
              <p:cNvSpPr/>
              <p:nvPr/>
            </p:nvSpPr>
            <p:spPr>
              <a:xfrm>
                <a:off x="210944" y="375629"/>
                <a:ext cx="4391694" cy="151216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9" name="TextovéPole 128"/>
              <p:cNvSpPr txBox="1"/>
              <p:nvPr/>
            </p:nvSpPr>
            <p:spPr>
              <a:xfrm>
                <a:off x="744524" y="777770"/>
                <a:ext cx="3035214" cy="6558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15 + 3</a:t>
                </a:r>
                <a:endParaRPr lang="cs-CZ" sz="4000" dirty="0"/>
              </a:p>
            </p:txBody>
          </p:sp>
        </p:grpSp>
      </p:grpSp>
      <p:grpSp>
        <p:nvGrpSpPr>
          <p:cNvPr id="14" name="Skupina 13"/>
          <p:cNvGrpSpPr/>
          <p:nvPr/>
        </p:nvGrpSpPr>
        <p:grpSpPr>
          <a:xfrm>
            <a:off x="35496" y="3356992"/>
            <a:ext cx="4608512" cy="3312368"/>
            <a:chOff x="35496" y="3356992"/>
            <a:chExt cx="4608512" cy="3312368"/>
          </a:xfrm>
        </p:grpSpPr>
        <p:grpSp>
          <p:nvGrpSpPr>
            <p:cNvPr id="115" name="Skupina 114"/>
            <p:cNvGrpSpPr/>
            <p:nvPr/>
          </p:nvGrpSpPr>
          <p:grpSpPr>
            <a:xfrm>
              <a:off x="35496" y="3356992"/>
              <a:ext cx="2280236" cy="1656184"/>
              <a:chOff x="-124431" y="375629"/>
              <a:chExt cx="4391694" cy="1512168"/>
            </a:xfrm>
          </p:grpSpPr>
          <p:sp>
            <p:nvSpPr>
              <p:cNvPr id="116" name="Obdélník 115"/>
              <p:cNvSpPr/>
              <p:nvPr/>
            </p:nvSpPr>
            <p:spPr>
              <a:xfrm>
                <a:off x="-124431" y="375629"/>
                <a:ext cx="4391694" cy="151216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7" name="TextovéPole 116"/>
              <p:cNvSpPr txBox="1"/>
              <p:nvPr/>
            </p:nvSpPr>
            <p:spPr>
              <a:xfrm>
                <a:off x="744524" y="777770"/>
                <a:ext cx="3035214" cy="6558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17 + 3</a:t>
                </a:r>
                <a:endParaRPr lang="cs-CZ" sz="4000" dirty="0"/>
              </a:p>
            </p:txBody>
          </p:sp>
        </p:grpSp>
        <p:grpSp>
          <p:nvGrpSpPr>
            <p:cNvPr id="130" name="Skupina 129"/>
            <p:cNvGrpSpPr/>
            <p:nvPr/>
          </p:nvGrpSpPr>
          <p:grpSpPr>
            <a:xfrm>
              <a:off x="2363772" y="5013176"/>
              <a:ext cx="2280236" cy="1656184"/>
              <a:chOff x="210944" y="499186"/>
              <a:chExt cx="4391694" cy="1512168"/>
            </a:xfrm>
          </p:grpSpPr>
          <p:sp>
            <p:nvSpPr>
              <p:cNvPr id="131" name="Obdélník 130"/>
              <p:cNvSpPr/>
              <p:nvPr/>
            </p:nvSpPr>
            <p:spPr>
              <a:xfrm>
                <a:off x="210944" y="499186"/>
                <a:ext cx="4391694" cy="151216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2" name="TextovéPole 131"/>
              <p:cNvSpPr txBox="1"/>
              <p:nvPr/>
            </p:nvSpPr>
            <p:spPr>
              <a:xfrm>
                <a:off x="744524" y="859187"/>
                <a:ext cx="3035213" cy="6558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    20</a:t>
                </a:r>
                <a:endParaRPr lang="cs-CZ" sz="4000" dirty="0"/>
              </a:p>
            </p:txBody>
          </p:sp>
        </p:grpSp>
      </p:grpSp>
      <p:grpSp>
        <p:nvGrpSpPr>
          <p:cNvPr id="18" name="Skupina 17"/>
          <p:cNvGrpSpPr/>
          <p:nvPr/>
        </p:nvGrpSpPr>
        <p:grpSpPr>
          <a:xfrm>
            <a:off x="4668028" y="3356992"/>
            <a:ext cx="4584492" cy="3312368"/>
            <a:chOff x="4668028" y="3356992"/>
            <a:chExt cx="4584492" cy="3312368"/>
          </a:xfrm>
        </p:grpSpPr>
        <p:grpSp>
          <p:nvGrpSpPr>
            <p:cNvPr id="136" name="Skupina 135"/>
            <p:cNvGrpSpPr/>
            <p:nvPr/>
          </p:nvGrpSpPr>
          <p:grpSpPr>
            <a:xfrm>
              <a:off x="4668028" y="3356992"/>
              <a:ext cx="2280236" cy="1656184"/>
              <a:chOff x="210944" y="375629"/>
              <a:chExt cx="4391694" cy="1512168"/>
            </a:xfrm>
          </p:grpSpPr>
          <p:sp>
            <p:nvSpPr>
              <p:cNvPr id="137" name="Obdélník 136"/>
              <p:cNvSpPr/>
              <p:nvPr/>
            </p:nvSpPr>
            <p:spPr>
              <a:xfrm>
                <a:off x="210944" y="375629"/>
                <a:ext cx="4391694" cy="151216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8" name="TextovéPole 137"/>
              <p:cNvSpPr txBox="1"/>
              <p:nvPr/>
            </p:nvSpPr>
            <p:spPr>
              <a:xfrm>
                <a:off x="744524" y="777770"/>
                <a:ext cx="3035214" cy="6558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19 + 1</a:t>
                </a:r>
                <a:endParaRPr lang="cs-CZ" sz="4000" dirty="0"/>
              </a:p>
            </p:txBody>
          </p:sp>
        </p:grpSp>
        <p:grpSp>
          <p:nvGrpSpPr>
            <p:cNvPr id="145" name="Skupina 144"/>
            <p:cNvGrpSpPr/>
            <p:nvPr/>
          </p:nvGrpSpPr>
          <p:grpSpPr>
            <a:xfrm>
              <a:off x="6972284" y="5013176"/>
              <a:ext cx="2280236" cy="1656184"/>
              <a:chOff x="278057" y="375629"/>
              <a:chExt cx="4391694" cy="1512168"/>
            </a:xfrm>
          </p:grpSpPr>
          <p:sp>
            <p:nvSpPr>
              <p:cNvPr id="146" name="Obdélník 145"/>
              <p:cNvSpPr/>
              <p:nvPr/>
            </p:nvSpPr>
            <p:spPr>
              <a:xfrm>
                <a:off x="278057" y="375629"/>
                <a:ext cx="4391694" cy="151216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7" name="TextovéPole 146"/>
              <p:cNvSpPr txBox="1"/>
              <p:nvPr/>
            </p:nvSpPr>
            <p:spPr>
              <a:xfrm>
                <a:off x="744524" y="777770"/>
                <a:ext cx="3035214" cy="6558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    20</a:t>
                </a:r>
                <a:endParaRPr lang="cs-CZ" sz="4000" dirty="0"/>
              </a:p>
            </p:txBody>
          </p:sp>
        </p:grpSp>
      </p:grpSp>
      <p:grpSp>
        <p:nvGrpSpPr>
          <p:cNvPr id="19" name="Skupina 18"/>
          <p:cNvGrpSpPr/>
          <p:nvPr/>
        </p:nvGrpSpPr>
        <p:grpSpPr>
          <a:xfrm>
            <a:off x="4668028" y="3356992"/>
            <a:ext cx="4560472" cy="3312368"/>
            <a:chOff x="4668028" y="3356992"/>
            <a:chExt cx="4560472" cy="3312368"/>
          </a:xfrm>
        </p:grpSpPr>
        <p:grpSp>
          <p:nvGrpSpPr>
            <p:cNvPr id="133" name="Skupina 132"/>
            <p:cNvGrpSpPr/>
            <p:nvPr/>
          </p:nvGrpSpPr>
          <p:grpSpPr>
            <a:xfrm>
              <a:off x="4668028" y="5013176"/>
              <a:ext cx="2280236" cy="1656184"/>
              <a:chOff x="210944" y="261338"/>
              <a:chExt cx="4391694" cy="1512168"/>
            </a:xfrm>
          </p:grpSpPr>
          <p:sp>
            <p:nvSpPr>
              <p:cNvPr id="134" name="Obdélník 133"/>
              <p:cNvSpPr/>
              <p:nvPr/>
            </p:nvSpPr>
            <p:spPr>
              <a:xfrm>
                <a:off x="210944" y="261338"/>
                <a:ext cx="4391694" cy="151216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5" name="TextovéPole 134"/>
              <p:cNvSpPr txBox="1"/>
              <p:nvPr/>
            </p:nvSpPr>
            <p:spPr>
              <a:xfrm>
                <a:off x="744524" y="777770"/>
                <a:ext cx="3035214" cy="6558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13 + 5</a:t>
                </a:r>
                <a:endParaRPr lang="cs-CZ" sz="4000" dirty="0"/>
              </a:p>
            </p:txBody>
          </p:sp>
        </p:grpSp>
        <p:grpSp>
          <p:nvGrpSpPr>
            <p:cNvPr id="148" name="Skupina 147"/>
            <p:cNvGrpSpPr/>
            <p:nvPr/>
          </p:nvGrpSpPr>
          <p:grpSpPr>
            <a:xfrm>
              <a:off x="6948264" y="3356992"/>
              <a:ext cx="2280236" cy="1656184"/>
              <a:chOff x="422717" y="375629"/>
              <a:chExt cx="4391694" cy="1512168"/>
            </a:xfrm>
          </p:grpSpPr>
          <p:sp>
            <p:nvSpPr>
              <p:cNvPr id="149" name="Obdélník 148"/>
              <p:cNvSpPr/>
              <p:nvPr/>
            </p:nvSpPr>
            <p:spPr>
              <a:xfrm>
                <a:off x="422717" y="375629"/>
                <a:ext cx="4391694" cy="151216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0" name="TextovéPole 149"/>
              <p:cNvSpPr txBox="1"/>
              <p:nvPr/>
            </p:nvSpPr>
            <p:spPr>
              <a:xfrm>
                <a:off x="744524" y="777770"/>
                <a:ext cx="3035214" cy="6558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     18</a:t>
                </a:r>
                <a:endParaRPr lang="cs-CZ" sz="4000" dirty="0"/>
              </a:p>
            </p:txBody>
          </p:sp>
        </p:grpSp>
      </p:grpSp>
      <p:grpSp>
        <p:nvGrpSpPr>
          <p:cNvPr id="16" name="Skupina 15"/>
          <p:cNvGrpSpPr/>
          <p:nvPr/>
        </p:nvGrpSpPr>
        <p:grpSpPr>
          <a:xfrm>
            <a:off x="4668028" y="44624"/>
            <a:ext cx="4584492" cy="3312368"/>
            <a:chOff x="4668028" y="44624"/>
            <a:chExt cx="4584492" cy="3312368"/>
          </a:xfrm>
        </p:grpSpPr>
        <p:grpSp>
          <p:nvGrpSpPr>
            <p:cNvPr id="142" name="Skupina 141"/>
            <p:cNvGrpSpPr/>
            <p:nvPr/>
          </p:nvGrpSpPr>
          <p:grpSpPr>
            <a:xfrm>
              <a:off x="4668028" y="44624"/>
              <a:ext cx="2280236" cy="1656184"/>
              <a:chOff x="210944" y="375629"/>
              <a:chExt cx="4391694" cy="1512168"/>
            </a:xfrm>
          </p:grpSpPr>
          <p:sp>
            <p:nvSpPr>
              <p:cNvPr id="143" name="Obdélník 142"/>
              <p:cNvSpPr/>
              <p:nvPr/>
            </p:nvSpPr>
            <p:spPr>
              <a:xfrm>
                <a:off x="210944" y="375629"/>
                <a:ext cx="4391694" cy="151216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4" name="TextovéPole 143"/>
              <p:cNvSpPr txBox="1"/>
              <p:nvPr/>
            </p:nvSpPr>
            <p:spPr>
              <a:xfrm>
                <a:off x="744524" y="777770"/>
                <a:ext cx="3035214" cy="6558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11 + 1</a:t>
                </a:r>
                <a:endParaRPr lang="cs-CZ" sz="4000" dirty="0"/>
              </a:p>
            </p:txBody>
          </p:sp>
        </p:grpSp>
        <p:grpSp>
          <p:nvGrpSpPr>
            <p:cNvPr id="151" name="Skupina 150"/>
            <p:cNvGrpSpPr/>
            <p:nvPr/>
          </p:nvGrpSpPr>
          <p:grpSpPr>
            <a:xfrm>
              <a:off x="6972284" y="1700808"/>
              <a:ext cx="2280236" cy="1656184"/>
              <a:chOff x="210944" y="375629"/>
              <a:chExt cx="4391694" cy="1512168"/>
            </a:xfrm>
          </p:grpSpPr>
          <p:sp>
            <p:nvSpPr>
              <p:cNvPr id="152" name="Obdélník 151"/>
              <p:cNvSpPr/>
              <p:nvPr/>
            </p:nvSpPr>
            <p:spPr>
              <a:xfrm>
                <a:off x="210944" y="375629"/>
                <a:ext cx="4391694" cy="151216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3" name="TextovéPole 152"/>
              <p:cNvSpPr txBox="1"/>
              <p:nvPr/>
            </p:nvSpPr>
            <p:spPr>
              <a:xfrm>
                <a:off x="744524" y="777770"/>
                <a:ext cx="3035214" cy="6558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    12</a:t>
                </a:r>
                <a:endParaRPr lang="cs-CZ" sz="4000" dirty="0"/>
              </a:p>
            </p:txBody>
          </p:sp>
        </p:grpSp>
      </p:grpSp>
      <p:grpSp>
        <p:nvGrpSpPr>
          <p:cNvPr id="17" name="Skupina 16"/>
          <p:cNvGrpSpPr/>
          <p:nvPr/>
        </p:nvGrpSpPr>
        <p:grpSpPr>
          <a:xfrm>
            <a:off x="4668028" y="44624"/>
            <a:ext cx="4549646" cy="3312368"/>
            <a:chOff x="4668028" y="44624"/>
            <a:chExt cx="4549646" cy="3312368"/>
          </a:xfrm>
        </p:grpSpPr>
        <p:grpSp>
          <p:nvGrpSpPr>
            <p:cNvPr id="139" name="Skupina 138"/>
            <p:cNvGrpSpPr/>
            <p:nvPr/>
          </p:nvGrpSpPr>
          <p:grpSpPr>
            <a:xfrm>
              <a:off x="4668028" y="1700808"/>
              <a:ext cx="2280236" cy="1656184"/>
              <a:chOff x="210944" y="270974"/>
              <a:chExt cx="4391694" cy="1512168"/>
            </a:xfrm>
          </p:grpSpPr>
          <p:sp>
            <p:nvSpPr>
              <p:cNvPr id="140" name="Obdélník 139"/>
              <p:cNvSpPr/>
              <p:nvPr/>
            </p:nvSpPr>
            <p:spPr>
              <a:xfrm>
                <a:off x="210944" y="270974"/>
                <a:ext cx="4391694" cy="151216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1" name="TextovéPole 140"/>
              <p:cNvSpPr txBox="1"/>
              <p:nvPr/>
            </p:nvSpPr>
            <p:spPr>
              <a:xfrm>
                <a:off x="744524" y="777770"/>
                <a:ext cx="3035214" cy="6558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15 + 2</a:t>
                </a:r>
                <a:endParaRPr lang="cs-CZ" sz="4000" dirty="0"/>
              </a:p>
            </p:txBody>
          </p:sp>
        </p:grpSp>
        <p:grpSp>
          <p:nvGrpSpPr>
            <p:cNvPr id="154" name="Skupina 153"/>
            <p:cNvGrpSpPr/>
            <p:nvPr/>
          </p:nvGrpSpPr>
          <p:grpSpPr>
            <a:xfrm>
              <a:off x="6937438" y="44624"/>
              <a:ext cx="2280236" cy="1656184"/>
              <a:chOff x="210944" y="375629"/>
              <a:chExt cx="4391694" cy="1512168"/>
            </a:xfrm>
          </p:grpSpPr>
          <p:sp>
            <p:nvSpPr>
              <p:cNvPr id="155" name="Obdélník 154"/>
              <p:cNvSpPr/>
              <p:nvPr/>
            </p:nvSpPr>
            <p:spPr>
              <a:xfrm>
                <a:off x="210944" y="375629"/>
                <a:ext cx="4391694" cy="151216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6" name="TextovéPole 155"/>
              <p:cNvSpPr txBox="1"/>
              <p:nvPr/>
            </p:nvSpPr>
            <p:spPr>
              <a:xfrm>
                <a:off x="744524" y="777770"/>
                <a:ext cx="3035214" cy="6558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    17</a:t>
                </a:r>
                <a:endParaRPr lang="cs-CZ" sz="4000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787073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8856984" cy="674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3" name="Skupina 52"/>
          <p:cNvGrpSpPr/>
          <p:nvPr/>
        </p:nvGrpSpPr>
        <p:grpSpPr>
          <a:xfrm>
            <a:off x="-36512" y="116632"/>
            <a:ext cx="4608512" cy="3312368"/>
            <a:chOff x="-36512" y="116632"/>
            <a:chExt cx="4608512" cy="3312368"/>
          </a:xfrm>
        </p:grpSpPr>
        <p:grpSp>
          <p:nvGrpSpPr>
            <p:cNvPr id="20" name="Skupina 19"/>
            <p:cNvGrpSpPr/>
            <p:nvPr/>
          </p:nvGrpSpPr>
          <p:grpSpPr>
            <a:xfrm>
              <a:off x="-36512" y="116632"/>
              <a:ext cx="2280236" cy="1656184"/>
              <a:chOff x="-36512" y="116632"/>
              <a:chExt cx="2280236" cy="1656184"/>
            </a:xfrm>
          </p:grpSpPr>
          <p:sp>
            <p:nvSpPr>
              <p:cNvPr id="3" name="Obdélník 2"/>
              <p:cNvSpPr/>
              <p:nvPr/>
            </p:nvSpPr>
            <p:spPr>
              <a:xfrm>
                <a:off x="-36512" y="116632"/>
                <a:ext cx="2280236" cy="1656184"/>
              </a:xfrm>
              <a:prstGeom prst="rect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lvl="0"/>
                <a:r>
                  <a:rPr lang="cs-CZ" sz="4000" dirty="0" smtClean="0">
                    <a:solidFill>
                      <a:prstClr val="black"/>
                    </a:solidFill>
                  </a:rPr>
                  <a:t>    </a:t>
                </a:r>
                <a:endParaRPr lang="cs-CZ" sz="4000" dirty="0">
                  <a:solidFill>
                    <a:prstClr val="black"/>
                  </a:solidFill>
                </a:endParaRPr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547936" y="545882"/>
                <a:ext cx="1368152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20 - 8</a:t>
                </a:r>
                <a:endParaRPr lang="cs-CZ" sz="4000" dirty="0"/>
              </a:p>
            </p:txBody>
          </p:sp>
        </p:grpSp>
        <p:grpSp>
          <p:nvGrpSpPr>
            <p:cNvPr id="40" name="Skupina 39"/>
            <p:cNvGrpSpPr/>
            <p:nvPr/>
          </p:nvGrpSpPr>
          <p:grpSpPr>
            <a:xfrm>
              <a:off x="2291764" y="1772816"/>
              <a:ext cx="2280236" cy="1656184"/>
              <a:chOff x="2291764" y="1772816"/>
              <a:chExt cx="2280236" cy="1656184"/>
            </a:xfrm>
          </p:grpSpPr>
          <p:sp>
            <p:nvSpPr>
              <p:cNvPr id="18" name="Obdélník 17"/>
              <p:cNvSpPr/>
              <p:nvPr/>
            </p:nvSpPr>
            <p:spPr>
              <a:xfrm>
                <a:off x="2291764" y="1772816"/>
                <a:ext cx="2280236" cy="1656184"/>
              </a:xfrm>
              <a:prstGeom prst="rect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TextovéPole 25"/>
              <p:cNvSpPr txBox="1"/>
              <p:nvPr/>
            </p:nvSpPr>
            <p:spPr>
              <a:xfrm>
                <a:off x="2678088" y="2217058"/>
                <a:ext cx="1368152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   12</a:t>
                </a:r>
                <a:endParaRPr lang="cs-CZ" sz="4000" dirty="0"/>
              </a:p>
            </p:txBody>
          </p:sp>
        </p:grpSp>
      </p:grpSp>
      <p:grpSp>
        <p:nvGrpSpPr>
          <p:cNvPr id="54" name="Skupina 53"/>
          <p:cNvGrpSpPr/>
          <p:nvPr/>
        </p:nvGrpSpPr>
        <p:grpSpPr>
          <a:xfrm>
            <a:off x="-36512" y="116632"/>
            <a:ext cx="4584492" cy="3312368"/>
            <a:chOff x="-36512" y="116632"/>
            <a:chExt cx="4584492" cy="3312368"/>
          </a:xfrm>
        </p:grpSpPr>
        <p:grpSp>
          <p:nvGrpSpPr>
            <p:cNvPr id="36" name="Skupina 35"/>
            <p:cNvGrpSpPr/>
            <p:nvPr/>
          </p:nvGrpSpPr>
          <p:grpSpPr>
            <a:xfrm>
              <a:off x="-36512" y="1772816"/>
              <a:ext cx="2280236" cy="1656184"/>
              <a:chOff x="-36512" y="1772816"/>
              <a:chExt cx="2280236" cy="1656184"/>
            </a:xfrm>
          </p:grpSpPr>
          <p:sp>
            <p:nvSpPr>
              <p:cNvPr id="5" name="Obdélník 4"/>
              <p:cNvSpPr/>
              <p:nvPr/>
            </p:nvSpPr>
            <p:spPr>
              <a:xfrm>
                <a:off x="-36512" y="1772816"/>
                <a:ext cx="2280236" cy="1656184"/>
              </a:xfrm>
              <a:prstGeom prst="rect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TextovéPole 21"/>
              <p:cNvSpPr txBox="1"/>
              <p:nvPr/>
            </p:nvSpPr>
            <p:spPr>
              <a:xfrm>
                <a:off x="547936" y="2217794"/>
                <a:ext cx="1368152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15 - 1</a:t>
                </a:r>
                <a:endParaRPr lang="cs-CZ" sz="4000" dirty="0"/>
              </a:p>
            </p:txBody>
          </p:sp>
        </p:grpSp>
        <p:grpSp>
          <p:nvGrpSpPr>
            <p:cNvPr id="39" name="Skupina 38"/>
            <p:cNvGrpSpPr/>
            <p:nvPr/>
          </p:nvGrpSpPr>
          <p:grpSpPr>
            <a:xfrm>
              <a:off x="2267744" y="116632"/>
              <a:ext cx="2280236" cy="1656184"/>
              <a:chOff x="2267744" y="116632"/>
              <a:chExt cx="2280236" cy="1656184"/>
            </a:xfrm>
          </p:grpSpPr>
          <p:sp>
            <p:nvSpPr>
              <p:cNvPr id="17" name="Obdélník 16"/>
              <p:cNvSpPr/>
              <p:nvPr/>
            </p:nvSpPr>
            <p:spPr>
              <a:xfrm>
                <a:off x="2267744" y="116632"/>
                <a:ext cx="2280236" cy="1656184"/>
              </a:xfrm>
              <a:prstGeom prst="rect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>
                <a:off x="2678088" y="633080"/>
                <a:ext cx="1368152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   14</a:t>
                </a:r>
                <a:endParaRPr lang="cs-CZ" sz="4000" dirty="0"/>
              </a:p>
            </p:txBody>
          </p:sp>
        </p:grpSp>
      </p:grpSp>
      <p:grpSp>
        <p:nvGrpSpPr>
          <p:cNvPr id="57" name="Skupina 56"/>
          <p:cNvGrpSpPr/>
          <p:nvPr/>
        </p:nvGrpSpPr>
        <p:grpSpPr>
          <a:xfrm>
            <a:off x="4572000" y="116632"/>
            <a:ext cx="4608512" cy="3312368"/>
            <a:chOff x="4572000" y="116632"/>
            <a:chExt cx="4608512" cy="3312368"/>
          </a:xfrm>
        </p:grpSpPr>
        <p:grpSp>
          <p:nvGrpSpPr>
            <p:cNvPr id="50" name="Skupina 49"/>
            <p:cNvGrpSpPr/>
            <p:nvPr/>
          </p:nvGrpSpPr>
          <p:grpSpPr>
            <a:xfrm>
              <a:off x="6900276" y="1772816"/>
              <a:ext cx="2280236" cy="1656184"/>
              <a:chOff x="6900276" y="1772816"/>
              <a:chExt cx="2280236" cy="1656184"/>
            </a:xfrm>
          </p:grpSpPr>
          <p:sp>
            <p:nvSpPr>
              <p:cNvPr id="15" name="Obdélník 14"/>
              <p:cNvSpPr/>
              <p:nvPr/>
            </p:nvSpPr>
            <p:spPr>
              <a:xfrm>
                <a:off x="6900276" y="1772816"/>
                <a:ext cx="2280236" cy="1656184"/>
              </a:xfrm>
              <a:prstGeom prst="rect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>
                <a:off x="7356318" y="2246965"/>
                <a:ext cx="1368152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   11</a:t>
                </a:r>
                <a:endParaRPr lang="cs-CZ" sz="4000" dirty="0"/>
              </a:p>
            </p:txBody>
          </p:sp>
        </p:grpSp>
        <p:grpSp>
          <p:nvGrpSpPr>
            <p:cNvPr id="43" name="Skupina 42"/>
            <p:cNvGrpSpPr/>
            <p:nvPr/>
          </p:nvGrpSpPr>
          <p:grpSpPr>
            <a:xfrm>
              <a:off x="4572000" y="116632"/>
              <a:ext cx="2280236" cy="1656184"/>
              <a:chOff x="4572000" y="116632"/>
              <a:chExt cx="2280236" cy="1656184"/>
            </a:xfrm>
          </p:grpSpPr>
          <p:sp>
            <p:nvSpPr>
              <p:cNvPr id="12" name="Obdélník 11"/>
              <p:cNvSpPr/>
              <p:nvPr/>
            </p:nvSpPr>
            <p:spPr>
              <a:xfrm>
                <a:off x="4572000" y="116632"/>
                <a:ext cx="2280236" cy="1656184"/>
              </a:xfrm>
              <a:prstGeom prst="rect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TextovéPole 29"/>
              <p:cNvSpPr txBox="1"/>
              <p:nvPr/>
            </p:nvSpPr>
            <p:spPr>
              <a:xfrm>
                <a:off x="5028042" y="533490"/>
                <a:ext cx="1368152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16 -5</a:t>
                </a:r>
                <a:endParaRPr lang="cs-CZ" sz="4000" dirty="0"/>
              </a:p>
            </p:txBody>
          </p:sp>
        </p:grpSp>
      </p:grpSp>
      <p:grpSp>
        <p:nvGrpSpPr>
          <p:cNvPr id="58" name="Skupina 57"/>
          <p:cNvGrpSpPr/>
          <p:nvPr/>
        </p:nvGrpSpPr>
        <p:grpSpPr>
          <a:xfrm>
            <a:off x="4596020" y="116632"/>
            <a:ext cx="4584492" cy="3312368"/>
            <a:chOff x="4596020" y="116632"/>
            <a:chExt cx="4584492" cy="3312368"/>
          </a:xfrm>
        </p:grpSpPr>
        <p:grpSp>
          <p:nvGrpSpPr>
            <p:cNvPr id="44" name="Skupina 43"/>
            <p:cNvGrpSpPr/>
            <p:nvPr/>
          </p:nvGrpSpPr>
          <p:grpSpPr>
            <a:xfrm>
              <a:off x="4596020" y="1772816"/>
              <a:ext cx="2280236" cy="1656184"/>
              <a:chOff x="4596020" y="1772816"/>
              <a:chExt cx="2280236" cy="1656184"/>
            </a:xfrm>
          </p:grpSpPr>
          <p:sp>
            <p:nvSpPr>
              <p:cNvPr id="11" name="Obdélník 10"/>
              <p:cNvSpPr/>
              <p:nvPr/>
            </p:nvSpPr>
            <p:spPr>
              <a:xfrm>
                <a:off x="4596020" y="1772816"/>
                <a:ext cx="2280236" cy="1656184"/>
              </a:xfrm>
              <a:prstGeom prst="rect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" name="TextovéPole 27"/>
              <p:cNvSpPr txBox="1"/>
              <p:nvPr/>
            </p:nvSpPr>
            <p:spPr>
              <a:xfrm>
                <a:off x="5148064" y="2246965"/>
                <a:ext cx="1368152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   15</a:t>
                </a:r>
                <a:endParaRPr lang="cs-CZ" sz="4000" dirty="0"/>
              </a:p>
            </p:txBody>
          </p:sp>
        </p:grpSp>
        <p:grpSp>
          <p:nvGrpSpPr>
            <p:cNvPr id="49" name="Skupina 48"/>
            <p:cNvGrpSpPr/>
            <p:nvPr/>
          </p:nvGrpSpPr>
          <p:grpSpPr>
            <a:xfrm>
              <a:off x="6900276" y="116632"/>
              <a:ext cx="2280236" cy="1656184"/>
              <a:chOff x="6900276" y="116632"/>
              <a:chExt cx="2280236" cy="1656184"/>
            </a:xfrm>
          </p:grpSpPr>
          <p:sp>
            <p:nvSpPr>
              <p:cNvPr id="16" name="Obdélník 15"/>
              <p:cNvSpPr/>
              <p:nvPr/>
            </p:nvSpPr>
            <p:spPr>
              <a:xfrm>
                <a:off x="6900276" y="116632"/>
                <a:ext cx="2280236" cy="1656184"/>
              </a:xfrm>
              <a:prstGeom prst="rect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TextovéPole 30"/>
              <p:cNvSpPr txBox="1"/>
              <p:nvPr/>
            </p:nvSpPr>
            <p:spPr>
              <a:xfrm>
                <a:off x="7319806" y="674802"/>
                <a:ext cx="1368152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19 - 4</a:t>
                </a:r>
                <a:endParaRPr lang="cs-CZ" sz="4000" dirty="0"/>
              </a:p>
            </p:txBody>
          </p:sp>
        </p:grpSp>
      </p:grpSp>
      <p:grpSp>
        <p:nvGrpSpPr>
          <p:cNvPr id="56" name="Skupina 55"/>
          <p:cNvGrpSpPr/>
          <p:nvPr/>
        </p:nvGrpSpPr>
        <p:grpSpPr>
          <a:xfrm>
            <a:off x="-12492" y="3429000"/>
            <a:ext cx="4584492" cy="3312368"/>
            <a:chOff x="-12492" y="3429000"/>
            <a:chExt cx="4584492" cy="3312368"/>
          </a:xfrm>
        </p:grpSpPr>
        <p:grpSp>
          <p:nvGrpSpPr>
            <p:cNvPr id="41" name="Skupina 40"/>
            <p:cNvGrpSpPr/>
            <p:nvPr/>
          </p:nvGrpSpPr>
          <p:grpSpPr>
            <a:xfrm>
              <a:off x="2291764" y="3429000"/>
              <a:ext cx="2280236" cy="1656184"/>
              <a:chOff x="2291764" y="3429000"/>
              <a:chExt cx="2280236" cy="1656184"/>
            </a:xfrm>
          </p:grpSpPr>
          <p:sp>
            <p:nvSpPr>
              <p:cNvPr id="4" name="Obdélník 3"/>
              <p:cNvSpPr/>
              <p:nvPr/>
            </p:nvSpPr>
            <p:spPr>
              <a:xfrm>
                <a:off x="2291764" y="3429000"/>
                <a:ext cx="2280236" cy="1656184"/>
              </a:xfrm>
              <a:prstGeom prst="rect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TextovéPole 24"/>
              <p:cNvSpPr txBox="1"/>
              <p:nvPr/>
            </p:nvSpPr>
            <p:spPr>
              <a:xfrm>
                <a:off x="2737666" y="3903149"/>
                <a:ext cx="1618309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12 – 2</a:t>
                </a:r>
                <a:endParaRPr lang="cs-CZ" sz="4000" dirty="0"/>
              </a:p>
            </p:txBody>
          </p:sp>
        </p:grpSp>
        <p:grpSp>
          <p:nvGrpSpPr>
            <p:cNvPr id="38" name="Skupina 37"/>
            <p:cNvGrpSpPr/>
            <p:nvPr/>
          </p:nvGrpSpPr>
          <p:grpSpPr>
            <a:xfrm>
              <a:off x="-12492" y="5085184"/>
              <a:ext cx="2280236" cy="1656184"/>
              <a:chOff x="-12492" y="5085184"/>
              <a:chExt cx="2280236" cy="1656184"/>
            </a:xfrm>
          </p:grpSpPr>
          <p:sp>
            <p:nvSpPr>
              <p:cNvPr id="7" name="Obdélník 6"/>
              <p:cNvSpPr/>
              <p:nvPr/>
            </p:nvSpPr>
            <p:spPr>
              <a:xfrm>
                <a:off x="-12492" y="5085184"/>
                <a:ext cx="2280236" cy="1656184"/>
              </a:xfrm>
              <a:prstGeom prst="rect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TextovéPole 31"/>
              <p:cNvSpPr txBox="1"/>
              <p:nvPr/>
            </p:nvSpPr>
            <p:spPr>
              <a:xfrm>
                <a:off x="547936" y="5445224"/>
                <a:ext cx="1368152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   10</a:t>
                </a:r>
                <a:endParaRPr lang="cs-CZ" sz="4000" dirty="0"/>
              </a:p>
            </p:txBody>
          </p:sp>
        </p:grpSp>
      </p:grpSp>
      <p:grpSp>
        <p:nvGrpSpPr>
          <p:cNvPr id="55" name="Skupina 54"/>
          <p:cNvGrpSpPr/>
          <p:nvPr/>
        </p:nvGrpSpPr>
        <p:grpSpPr>
          <a:xfrm>
            <a:off x="-36512" y="3429000"/>
            <a:ext cx="4608512" cy="3312368"/>
            <a:chOff x="-36512" y="3429000"/>
            <a:chExt cx="4608512" cy="3312368"/>
          </a:xfrm>
        </p:grpSpPr>
        <p:grpSp>
          <p:nvGrpSpPr>
            <p:cNvPr id="37" name="Skupina 36"/>
            <p:cNvGrpSpPr/>
            <p:nvPr/>
          </p:nvGrpSpPr>
          <p:grpSpPr>
            <a:xfrm>
              <a:off x="-36512" y="3429000"/>
              <a:ext cx="2280236" cy="1656184"/>
              <a:chOff x="-36512" y="3429000"/>
              <a:chExt cx="2280236" cy="1656184"/>
            </a:xfrm>
          </p:grpSpPr>
          <p:sp>
            <p:nvSpPr>
              <p:cNvPr id="6" name="Obdélník 5"/>
              <p:cNvSpPr/>
              <p:nvPr/>
            </p:nvSpPr>
            <p:spPr>
              <a:xfrm>
                <a:off x="-36512" y="3429000"/>
                <a:ext cx="2280236" cy="1656184"/>
              </a:xfrm>
              <a:prstGeom prst="rect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611560" y="3903149"/>
                <a:ext cx="1368152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17 -2</a:t>
                </a:r>
                <a:endParaRPr lang="cs-CZ" sz="4000" dirty="0"/>
              </a:p>
            </p:txBody>
          </p:sp>
        </p:grpSp>
        <p:grpSp>
          <p:nvGrpSpPr>
            <p:cNvPr id="42" name="Skupina 41"/>
            <p:cNvGrpSpPr/>
            <p:nvPr/>
          </p:nvGrpSpPr>
          <p:grpSpPr>
            <a:xfrm>
              <a:off x="2291764" y="5085184"/>
              <a:ext cx="2280236" cy="1656184"/>
              <a:chOff x="2291764" y="5085184"/>
              <a:chExt cx="2280236" cy="1656184"/>
            </a:xfrm>
          </p:grpSpPr>
          <p:sp>
            <p:nvSpPr>
              <p:cNvPr id="8" name="Obdélník 7"/>
              <p:cNvSpPr/>
              <p:nvPr/>
            </p:nvSpPr>
            <p:spPr>
              <a:xfrm>
                <a:off x="2291764" y="5085184"/>
                <a:ext cx="2280236" cy="1656184"/>
              </a:xfrm>
              <a:prstGeom prst="rect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TextovéPole 32"/>
              <p:cNvSpPr txBox="1"/>
              <p:nvPr/>
            </p:nvSpPr>
            <p:spPr>
              <a:xfrm>
                <a:off x="2791597" y="5445224"/>
                <a:ext cx="1368152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   15</a:t>
                </a:r>
                <a:endParaRPr lang="cs-CZ" sz="4000" dirty="0"/>
              </a:p>
            </p:txBody>
          </p:sp>
        </p:grpSp>
      </p:grpSp>
      <p:grpSp>
        <p:nvGrpSpPr>
          <p:cNvPr id="60" name="Skupina 59"/>
          <p:cNvGrpSpPr/>
          <p:nvPr/>
        </p:nvGrpSpPr>
        <p:grpSpPr>
          <a:xfrm>
            <a:off x="4596020" y="3429000"/>
            <a:ext cx="4547980" cy="3312368"/>
            <a:chOff x="4596020" y="3429000"/>
            <a:chExt cx="4547980" cy="3312368"/>
          </a:xfrm>
        </p:grpSpPr>
        <p:grpSp>
          <p:nvGrpSpPr>
            <p:cNvPr id="51" name="Skupina 50"/>
            <p:cNvGrpSpPr/>
            <p:nvPr/>
          </p:nvGrpSpPr>
          <p:grpSpPr>
            <a:xfrm>
              <a:off x="6863764" y="3429000"/>
              <a:ext cx="2280236" cy="1656184"/>
              <a:chOff x="6863764" y="3429000"/>
              <a:chExt cx="2280236" cy="1656184"/>
            </a:xfrm>
          </p:grpSpPr>
          <p:sp>
            <p:nvSpPr>
              <p:cNvPr id="14" name="Obdélník 13"/>
              <p:cNvSpPr/>
              <p:nvPr/>
            </p:nvSpPr>
            <p:spPr>
              <a:xfrm>
                <a:off x="6863764" y="3429000"/>
                <a:ext cx="2280236" cy="1656184"/>
              </a:xfrm>
              <a:prstGeom prst="rect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TextovéPole 22"/>
              <p:cNvSpPr txBox="1"/>
              <p:nvPr/>
            </p:nvSpPr>
            <p:spPr>
              <a:xfrm>
                <a:off x="7308304" y="3873242"/>
                <a:ext cx="1368152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17 - 4</a:t>
                </a:r>
                <a:endParaRPr lang="cs-CZ" sz="4000" dirty="0"/>
              </a:p>
            </p:txBody>
          </p:sp>
        </p:grpSp>
        <p:grpSp>
          <p:nvGrpSpPr>
            <p:cNvPr id="48" name="Skupina 47"/>
            <p:cNvGrpSpPr/>
            <p:nvPr/>
          </p:nvGrpSpPr>
          <p:grpSpPr>
            <a:xfrm>
              <a:off x="4596020" y="5085184"/>
              <a:ext cx="2280236" cy="1656184"/>
              <a:chOff x="4596020" y="5085184"/>
              <a:chExt cx="2280236" cy="1656184"/>
            </a:xfrm>
          </p:grpSpPr>
          <p:sp>
            <p:nvSpPr>
              <p:cNvPr id="9" name="Obdélník 8"/>
              <p:cNvSpPr/>
              <p:nvPr/>
            </p:nvSpPr>
            <p:spPr>
              <a:xfrm>
                <a:off x="4596020" y="5085184"/>
                <a:ext cx="2280236" cy="1656184"/>
              </a:xfrm>
              <a:prstGeom prst="rect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TextovéPole 33"/>
              <p:cNvSpPr txBox="1"/>
              <p:nvPr/>
            </p:nvSpPr>
            <p:spPr>
              <a:xfrm>
                <a:off x="5076056" y="5529426"/>
                <a:ext cx="1368152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   13</a:t>
                </a:r>
                <a:endParaRPr lang="cs-CZ" sz="4000" dirty="0"/>
              </a:p>
            </p:txBody>
          </p:sp>
        </p:grpSp>
      </p:grpSp>
      <p:grpSp>
        <p:nvGrpSpPr>
          <p:cNvPr id="59" name="Skupina 58"/>
          <p:cNvGrpSpPr/>
          <p:nvPr/>
        </p:nvGrpSpPr>
        <p:grpSpPr>
          <a:xfrm>
            <a:off x="4596020" y="3429000"/>
            <a:ext cx="4584492" cy="3312368"/>
            <a:chOff x="4596020" y="3429000"/>
            <a:chExt cx="4584492" cy="3312368"/>
          </a:xfrm>
        </p:grpSpPr>
        <p:grpSp>
          <p:nvGrpSpPr>
            <p:cNvPr id="45" name="Skupina 44"/>
            <p:cNvGrpSpPr/>
            <p:nvPr/>
          </p:nvGrpSpPr>
          <p:grpSpPr>
            <a:xfrm>
              <a:off x="4596020" y="3429000"/>
              <a:ext cx="2280236" cy="1656184"/>
              <a:chOff x="4596020" y="3429000"/>
              <a:chExt cx="2280236" cy="1656184"/>
            </a:xfrm>
          </p:grpSpPr>
          <p:sp>
            <p:nvSpPr>
              <p:cNvPr id="10" name="Obdélník 9"/>
              <p:cNvSpPr/>
              <p:nvPr/>
            </p:nvSpPr>
            <p:spPr>
              <a:xfrm>
                <a:off x="4596020" y="3429000"/>
                <a:ext cx="2280236" cy="1656184"/>
              </a:xfrm>
              <a:prstGeom prst="rect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TextovéPole 23"/>
              <p:cNvSpPr txBox="1"/>
              <p:nvPr/>
            </p:nvSpPr>
            <p:spPr>
              <a:xfrm>
                <a:off x="5028042" y="3873242"/>
                <a:ext cx="1368152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13 - 1</a:t>
                </a:r>
                <a:endParaRPr lang="cs-CZ" sz="4000" dirty="0"/>
              </a:p>
            </p:txBody>
          </p:sp>
        </p:grpSp>
        <p:grpSp>
          <p:nvGrpSpPr>
            <p:cNvPr id="52" name="Skupina 51"/>
            <p:cNvGrpSpPr/>
            <p:nvPr/>
          </p:nvGrpSpPr>
          <p:grpSpPr>
            <a:xfrm>
              <a:off x="6900276" y="5085184"/>
              <a:ext cx="2280236" cy="1656184"/>
              <a:chOff x="6900276" y="5085184"/>
              <a:chExt cx="2280236" cy="1656184"/>
            </a:xfrm>
          </p:grpSpPr>
          <p:sp>
            <p:nvSpPr>
              <p:cNvPr id="13" name="Obdélník 12"/>
              <p:cNvSpPr/>
              <p:nvPr/>
            </p:nvSpPr>
            <p:spPr>
              <a:xfrm>
                <a:off x="6900276" y="5085184"/>
                <a:ext cx="2280236" cy="1656184"/>
              </a:xfrm>
              <a:prstGeom prst="rect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TextovéPole 34"/>
              <p:cNvSpPr txBox="1"/>
              <p:nvPr/>
            </p:nvSpPr>
            <p:spPr>
              <a:xfrm>
                <a:off x="7308304" y="5529426"/>
                <a:ext cx="1368152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   12</a:t>
                </a:r>
                <a:endParaRPr lang="cs-CZ" sz="4000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67976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Fotografie jsou </a:t>
            </a:r>
            <a:r>
              <a:rPr lang="cs-CZ" sz="1600" smtClean="0"/>
              <a:t>z archivu autorky.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315719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96</Words>
  <Application>Microsoft Office PowerPoint</Application>
  <PresentationFormat>Předvádění na obrazovce (4:3)</PresentationFormat>
  <Paragraphs>41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Prezentace aplikace PowerPoint</vt:lpstr>
      <vt:lpstr>Prezentace aplikace PowerPoint</vt:lpstr>
      <vt:lpstr>Fotografie jsou z archivu autorky.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1SLC</cp:lastModifiedBy>
  <cp:revision>21</cp:revision>
  <dcterms:created xsi:type="dcterms:W3CDTF">2011-05-31T09:08:02Z</dcterms:created>
  <dcterms:modified xsi:type="dcterms:W3CDTF">2011-09-22T20:29:31Z</dcterms:modified>
</cp:coreProperties>
</file>