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2" r:id="rId3"/>
    <p:sldId id="257" r:id="rId4"/>
    <p:sldId id="258" r:id="rId5"/>
    <p:sldId id="259" r:id="rId6"/>
    <p:sldId id="260" r:id="rId7"/>
    <p:sldId id="263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951368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1.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VY_32_INOVACE_11_Odčítání od 5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301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288" y="476250"/>
            <a:ext cx="8391525" cy="208865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>
                <a:solidFill>
                  <a:srgbClr val="0070C0"/>
                </a:solidFill>
              </a:rPr>
              <a:t/>
            </a:r>
            <a:br>
              <a:rPr lang="cs-CZ" sz="9600" b="1" dirty="0" smtClean="0">
                <a:solidFill>
                  <a:srgbClr val="0070C0"/>
                </a:solidFill>
              </a:rPr>
            </a:b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ODČÍTÁNÍ  OD  5</a:t>
            </a: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2" y="2996952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1244" y="2924944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996952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5894" y="2996952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996952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81083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94722"/>
            <a:ext cx="4510093" cy="195929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745" y="1274642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093" y="1112550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765276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1559" y="404664"/>
            <a:ext cx="59766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Na talíři bylo 5 jablek. 1 jablko jsme snědli.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Kolik jablek zůstalo na talíři 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22982" y="4116473"/>
            <a:ext cx="77270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51455" y="4107505"/>
            <a:ext cx="116266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- 1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14117" y="4107505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4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507" y="1973829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69" y="2191541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922" y="1628800"/>
            <a:ext cx="823013" cy="140499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10957" y="5233437"/>
            <a:ext cx="45662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 talíři zůstala 4 jablka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4188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94722"/>
            <a:ext cx="4510093" cy="195929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745" y="1274642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093" y="1112550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765276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1559" y="404664"/>
            <a:ext cx="59766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Na talíři bylo 5 jablek. 2 jablka jsme snědli.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Kolik jablek zůstalo na talíři 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22982" y="4116473"/>
            <a:ext cx="77270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51455" y="4107505"/>
            <a:ext cx="116266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- 2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14117" y="4107505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3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507" y="1973829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69" y="2191541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922" y="1628800"/>
            <a:ext cx="823013" cy="140499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10957" y="5233437"/>
            <a:ext cx="45662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 talíři zůstala 3 jablka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090" y="1832630"/>
            <a:ext cx="823013" cy="1404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666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94722"/>
            <a:ext cx="4510093" cy="195929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745" y="1274642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093" y="1112550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765276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1559" y="404664"/>
            <a:ext cx="59766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Na talíři bylo 5 jablek.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jablka jsme snědli.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Kolik jablek zůstalo na talíři 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22982" y="4116473"/>
            <a:ext cx="77270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51455" y="4107505"/>
            <a:ext cx="116266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- </a:t>
            </a:r>
            <a:r>
              <a:rPr lang="cs-CZ" sz="66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914117" y="4107505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6600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507" y="1973829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69" y="2191541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922" y="1628800"/>
            <a:ext cx="823013" cy="140499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10957" y="5233437"/>
            <a:ext cx="45662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 talíři zůstala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jablka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090" y="1832630"/>
            <a:ext cx="823013" cy="140499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2446" y="1345873"/>
            <a:ext cx="823013" cy="1404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922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94722"/>
            <a:ext cx="4510093" cy="195929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3745" y="1274642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0093" y="1112550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1765276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1559" y="404664"/>
            <a:ext cx="59766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Na talíři bylo 5 jablek. 4 jablka jsme snědli.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Kolik jablek zůstalo na talíři 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022982" y="4116473"/>
            <a:ext cx="77270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51455" y="4107505"/>
            <a:ext cx="116266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- 4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14117" y="4107505"/>
            <a:ext cx="207698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= 1</a:t>
            </a:r>
            <a:endParaRPr lang="cs-CZ" sz="6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507" y="1973829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69" y="2191541"/>
            <a:ext cx="1373661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922" y="1628800"/>
            <a:ext cx="823013" cy="140499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10957" y="5233437"/>
            <a:ext cx="45662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 talíři zůstalo 1 jablko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3090" y="1832630"/>
            <a:ext cx="823013" cy="140499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2446" y="1345873"/>
            <a:ext cx="823013" cy="1404999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2445" y="2693909"/>
            <a:ext cx="823013" cy="1404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435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652120" y="651019"/>
            <a:ext cx="129614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/>
              <a:t>5</a:t>
            </a:r>
            <a:r>
              <a:rPr lang="cs-CZ" sz="6000" b="1" dirty="0" smtClean="0"/>
              <a:t> </a:t>
            </a:r>
            <a:r>
              <a:rPr lang="cs-CZ" sz="6000" b="1" dirty="0"/>
              <a:t>-</a:t>
            </a:r>
          </a:p>
        </p:txBody>
      </p:sp>
      <p:sp>
        <p:nvSpPr>
          <p:cNvPr id="2" name="TextovéPole 12"/>
          <p:cNvSpPr txBox="1">
            <a:spLocks noChangeArrowheads="1"/>
          </p:cNvSpPr>
          <p:nvPr/>
        </p:nvSpPr>
        <p:spPr bwMode="auto">
          <a:xfrm>
            <a:off x="6807761" y="693527"/>
            <a:ext cx="1401412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 smtClean="0"/>
              <a:t>1 =</a:t>
            </a:r>
            <a:endParaRPr lang="cs-CZ" sz="6000" b="1" dirty="0"/>
          </a:p>
        </p:txBody>
      </p:sp>
      <p:sp>
        <p:nvSpPr>
          <p:cNvPr id="4" name="TextovéPole 12"/>
          <p:cNvSpPr txBox="1">
            <a:spLocks noChangeArrowheads="1"/>
          </p:cNvSpPr>
          <p:nvPr/>
        </p:nvSpPr>
        <p:spPr bwMode="auto">
          <a:xfrm>
            <a:off x="7582729" y="693527"/>
            <a:ext cx="1467861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 smtClean="0"/>
              <a:t>  4</a:t>
            </a:r>
            <a:endParaRPr lang="cs-CZ" sz="6000" b="1" dirty="0"/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652120" y="1907974"/>
            <a:ext cx="129614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/>
              <a:t>5</a:t>
            </a:r>
            <a:r>
              <a:rPr lang="cs-CZ" sz="6000" b="1" dirty="0" smtClean="0"/>
              <a:t> -</a:t>
            </a:r>
            <a:endParaRPr lang="cs-CZ" sz="6000" b="1" dirty="0"/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658746" y="3139939"/>
            <a:ext cx="129614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/>
              <a:t>5</a:t>
            </a:r>
            <a:r>
              <a:rPr lang="cs-CZ" sz="6000" b="1" dirty="0" smtClean="0"/>
              <a:t> -</a:t>
            </a:r>
            <a:endParaRPr lang="cs-CZ" sz="6000" b="1" dirty="0"/>
          </a:p>
        </p:txBody>
      </p:sp>
      <p:sp>
        <p:nvSpPr>
          <p:cNvPr id="19" name="TextovéPole 12"/>
          <p:cNvSpPr txBox="1">
            <a:spLocks noChangeArrowheads="1"/>
          </p:cNvSpPr>
          <p:nvPr/>
        </p:nvSpPr>
        <p:spPr bwMode="auto">
          <a:xfrm>
            <a:off x="6794321" y="1907974"/>
            <a:ext cx="658776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/>
              <a:t>3</a:t>
            </a:r>
          </a:p>
        </p:txBody>
      </p:sp>
      <p:sp>
        <p:nvSpPr>
          <p:cNvPr id="20" name="TextovéPole 12"/>
          <p:cNvSpPr txBox="1">
            <a:spLocks noChangeArrowheads="1"/>
          </p:cNvSpPr>
          <p:nvPr/>
        </p:nvSpPr>
        <p:spPr bwMode="auto">
          <a:xfrm>
            <a:off x="6784723" y="3139940"/>
            <a:ext cx="658776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/>
              <a:t>2</a:t>
            </a:r>
          </a:p>
        </p:txBody>
      </p:sp>
      <p:sp>
        <p:nvSpPr>
          <p:cNvPr id="26" name="TextovéPole 12"/>
          <p:cNvSpPr txBox="1">
            <a:spLocks noChangeArrowheads="1"/>
          </p:cNvSpPr>
          <p:nvPr/>
        </p:nvSpPr>
        <p:spPr bwMode="auto">
          <a:xfrm>
            <a:off x="7424621" y="1907887"/>
            <a:ext cx="1601967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 smtClean="0"/>
              <a:t>= 2</a:t>
            </a:r>
            <a:endParaRPr lang="cs-CZ" sz="6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75223" y="260648"/>
            <a:ext cx="3277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Vypočti správně příklady</a:t>
            </a:r>
            <a:endParaRPr lang="cs-CZ" dirty="0"/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693527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115" y="1907887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83" y="3139940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017" y="4338180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6237" y="1907887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0862" y="3170388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2" name="TextovéPole 12"/>
          <p:cNvSpPr txBox="1">
            <a:spLocks noChangeArrowheads="1"/>
          </p:cNvSpPr>
          <p:nvPr/>
        </p:nvSpPr>
        <p:spPr bwMode="auto">
          <a:xfrm>
            <a:off x="7408190" y="3139940"/>
            <a:ext cx="1601967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 smtClean="0"/>
              <a:t>= 3</a:t>
            </a:r>
            <a:endParaRPr lang="cs-CZ" sz="6000" b="1" dirty="0"/>
          </a:p>
        </p:txBody>
      </p:sp>
      <p:sp>
        <p:nvSpPr>
          <p:cNvPr id="43" name="TextovéPole 12"/>
          <p:cNvSpPr txBox="1">
            <a:spLocks noChangeArrowheads="1"/>
          </p:cNvSpPr>
          <p:nvPr/>
        </p:nvSpPr>
        <p:spPr bwMode="auto">
          <a:xfrm>
            <a:off x="7424620" y="4338324"/>
            <a:ext cx="1601967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 smtClean="0"/>
              <a:t>= 1</a:t>
            </a:r>
            <a:endParaRPr lang="cs-CZ" sz="6000" b="1" dirty="0"/>
          </a:p>
        </p:txBody>
      </p:sp>
      <p:pic>
        <p:nvPicPr>
          <p:cNvPr id="44" name="Obrázek 4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2087" y="693526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9162" y="716675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893" y="716675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867" y="3170388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7" y="772204"/>
            <a:ext cx="504055" cy="1006431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9301" y="4397973"/>
            <a:ext cx="504055" cy="1006431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5296" y="4397973"/>
            <a:ext cx="504055" cy="1006431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7" y="1935651"/>
            <a:ext cx="504055" cy="1006431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0386" y="1935651"/>
            <a:ext cx="504055" cy="1006431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3596" y="1963416"/>
            <a:ext cx="504055" cy="1006431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7" y="3167704"/>
            <a:ext cx="504055" cy="1006431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572" y="3186370"/>
            <a:ext cx="504055" cy="1006431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9032" y="4365944"/>
            <a:ext cx="504055" cy="1006431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1571" y="4397973"/>
            <a:ext cx="504055" cy="1006431"/>
          </a:xfrm>
          <a:prstGeom prst="rect">
            <a:avLst/>
          </a:prstGeom>
        </p:spPr>
      </p:pic>
      <p:sp>
        <p:nvSpPr>
          <p:cNvPr id="58" name="TextovéPole 57"/>
          <p:cNvSpPr txBox="1">
            <a:spLocks noChangeArrowheads="1"/>
          </p:cNvSpPr>
          <p:nvPr/>
        </p:nvSpPr>
        <p:spPr bwMode="auto">
          <a:xfrm>
            <a:off x="5658746" y="4338179"/>
            <a:ext cx="129614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/>
              <a:t>5</a:t>
            </a:r>
            <a:r>
              <a:rPr lang="cs-CZ" sz="6000" b="1" dirty="0" smtClean="0"/>
              <a:t> -</a:t>
            </a:r>
            <a:endParaRPr lang="cs-CZ" sz="6000" b="1" dirty="0"/>
          </a:p>
        </p:txBody>
      </p:sp>
      <p:sp>
        <p:nvSpPr>
          <p:cNvPr id="59" name="TextovéPole 12"/>
          <p:cNvSpPr txBox="1">
            <a:spLocks noChangeArrowheads="1"/>
          </p:cNvSpPr>
          <p:nvPr/>
        </p:nvSpPr>
        <p:spPr bwMode="auto">
          <a:xfrm>
            <a:off x="6861276" y="4338180"/>
            <a:ext cx="658776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46863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6" grpId="0"/>
      <p:bldP spid="42" grpId="0"/>
      <p:bldP spid="4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652120" y="651019"/>
            <a:ext cx="129614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/>
              <a:t>5</a:t>
            </a:r>
            <a:r>
              <a:rPr lang="cs-CZ" sz="6000" b="1" dirty="0" smtClean="0"/>
              <a:t> </a:t>
            </a:r>
            <a:r>
              <a:rPr lang="cs-CZ" sz="6000" b="1" dirty="0"/>
              <a:t>-</a:t>
            </a:r>
          </a:p>
        </p:txBody>
      </p:sp>
      <p:sp>
        <p:nvSpPr>
          <p:cNvPr id="2" name="TextovéPole 12"/>
          <p:cNvSpPr txBox="1">
            <a:spLocks noChangeArrowheads="1"/>
          </p:cNvSpPr>
          <p:nvPr/>
        </p:nvSpPr>
        <p:spPr bwMode="auto">
          <a:xfrm>
            <a:off x="6846773" y="669631"/>
            <a:ext cx="1401412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/>
              <a:t>2</a:t>
            </a:r>
            <a:r>
              <a:rPr lang="cs-CZ" sz="6000" b="1" dirty="0" smtClean="0"/>
              <a:t> =</a:t>
            </a:r>
            <a:endParaRPr lang="cs-CZ" sz="6000" b="1" dirty="0"/>
          </a:p>
        </p:txBody>
      </p:sp>
      <p:sp>
        <p:nvSpPr>
          <p:cNvPr id="4" name="TextovéPole 12"/>
          <p:cNvSpPr txBox="1">
            <a:spLocks noChangeArrowheads="1"/>
          </p:cNvSpPr>
          <p:nvPr/>
        </p:nvSpPr>
        <p:spPr bwMode="auto">
          <a:xfrm>
            <a:off x="7582729" y="693527"/>
            <a:ext cx="1467861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 smtClean="0"/>
              <a:t>  3</a:t>
            </a:r>
            <a:endParaRPr lang="cs-CZ" sz="6000" b="1" dirty="0"/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5652120" y="1907974"/>
            <a:ext cx="129614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/>
              <a:t>5</a:t>
            </a:r>
            <a:r>
              <a:rPr lang="cs-CZ" sz="6000" b="1" dirty="0" smtClean="0"/>
              <a:t> -</a:t>
            </a:r>
            <a:endParaRPr lang="cs-CZ" sz="6000" b="1" dirty="0"/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5658746" y="3139939"/>
            <a:ext cx="129614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/>
              <a:t>5</a:t>
            </a:r>
            <a:r>
              <a:rPr lang="cs-CZ" sz="6000" b="1" dirty="0" smtClean="0"/>
              <a:t> -</a:t>
            </a:r>
            <a:endParaRPr lang="cs-CZ" sz="6000" b="1" dirty="0"/>
          </a:p>
        </p:txBody>
      </p:sp>
      <p:sp>
        <p:nvSpPr>
          <p:cNvPr id="19" name="TextovéPole 12"/>
          <p:cNvSpPr txBox="1">
            <a:spLocks noChangeArrowheads="1"/>
          </p:cNvSpPr>
          <p:nvPr/>
        </p:nvSpPr>
        <p:spPr bwMode="auto">
          <a:xfrm>
            <a:off x="6794321" y="1907974"/>
            <a:ext cx="658776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/>
              <a:t>1</a:t>
            </a:r>
          </a:p>
        </p:txBody>
      </p:sp>
      <p:sp>
        <p:nvSpPr>
          <p:cNvPr id="20" name="TextovéPole 12"/>
          <p:cNvSpPr txBox="1">
            <a:spLocks noChangeArrowheads="1"/>
          </p:cNvSpPr>
          <p:nvPr/>
        </p:nvSpPr>
        <p:spPr bwMode="auto">
          <a:xfrm>
            <a:off x="6784723" y="3139940"/>
            <a:ext cx="658776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/>
              <a:t>4</a:t>
            </a:r>
          </a:p>
        </p:txBody>
      </p:sp>
      <p:sp>
        <p:nvSpPr>
          <p:cNvPr id="26" name="TextovéPole 12"/>
          <p:cNvSpPr txBox="1">
            <a:spLocks noChangeArrowheads="1"/>
          </p:cNvSpPr>
          <p:nvPr/>
        </p:nvSpPr>
        <p:spPr bwMode="auto">
          <a:xfrm>
            <a:off x="7424621" y="1907887"/>
            <a:ext cx="1601967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 smtClean="0"/>
              <a:t>= 4</a:t>
            </a:r>
            <a:endParaRPr lang="cs-CZ" sz="6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083" y="260648"/>
            <a:ext cx="3277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správně příklady</a:t>
            </a:r>
            <a:endParaRPr lang="cs-CZ" dirty="0"/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693527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115" y="1907887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083" y="3139940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017" y="4338180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6237" y="1907887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952" y="4338179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2" name="TextovéPole 12"/>
          <p:cNvSpPr txBox="1">
            <a:spLocks noChangeArrowheads="1"/>
          </p:cNvSpPr>
          <p:nvPr/>
        </p:nvSpPr>
        <p:spPr bwMode="auto">
          <a:xfrm>
            <a:off x="7408190" y="3139940"/>
            <a:ext cx="1601967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 smtClean="0"/>
              <a:t>= 1</a:t>
            </a:r>
            <a:endParaRPr lang="cs-CZ" sz="6000" b="1" dirty="0"/>
          </a:p>
        </p:txBody>
      </p:sp>
      <p:sp>
        <p:nvSpPr>
          <p:cNvPr id="43" name="TextovéPole 12"/>
          <p:cNvSpPr txBox="1">
            <a:spLocks noChangeArrowheads="1"/>
          </p:cNvSpPr>
          <p:nvPr/>
        </p:nvSpPr>
        <p:spPr bwMode="auto">
          <a:xfrm>
            <a:off x="7424620" y="4338324"/>
            <a:ext cx="1601967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 smtClean="0"/>
              <a:t>= 2</a:t>
            </a:r>
            <a:endParaRPr lang="cs-CZ" sz="6000" b="1" dirty="0"/>
          </a:p>
        </p:txBody>
      </p:sp>
      <p:pic>
        <p:nvPicPr>
          <p:cNvPr id="45" name="Obrázek 4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9162" y="716675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0893" y="716675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7" y="772204"/>
            <a:ext cx="504055" cy="1006431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7" y="1935651"/>
            <a:ext cx="504055" cy="1006431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8076" y="4365944"/>
            <a:ext cx="504055" cy="1006431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7" y="3167704"/>
            <a:ext cx="504055" cy="1006431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9032" y="4365944"/>
            <a:ext cx="504055" cy="1006431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5304" y="4407908"/>
            <a:ext cx="504055" cy="1006431"/>
          </a:xfrm>
          <a:prstGeom prst="rect">
            <a:avLst/>
          </a:prstGeom>
        </p:spPr>
      </p:pic>
      <p:sp>
        <p:nvSpPr>
          <p:cNvPr id="58" name="TextovéPole 57"/>
          <p:cNvSpPr txBox="1">
            <a:spLocks noChangeArrowheads="1"/>
          </p:cNvSpPr>
          <p:nvPr/>
        </p:nvSpPr>
        <p:spPr bwMode="auto">
          <a:xfrm>
            <a:off x="5658746" y="4338179"/>
            <a:ext cx="1296144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/>
              <a:t>5</a:t>
            </a:r>
            <a:r>
              <a:rPr lang="cs-CZ" sz="6000" b="1" dirty="0" smtClean="0"/>
              <a:t> -</a:t>
            </a:r>
            <a:endParaRPr lang="cs-CZ" sz="6000" b="1" dirty="0"/>
          </a:p>
        </p:txBody>
      </p:sp>
      <p:sp>
        <p:nvSpPr>
          <p:cNvPr id="59" name="TextovéPole 12"/>
          <p:cNvSpPr txBox="1">
            <a:spLocks noChangeArrowheads="1"/>
          </p:cNvSpPr>
          <p:nvPr/>
        </p:nvSpPr>
        <p:spPr bwMode="auto">
          <a:xfrm>
            <a:off x="6861276" y="4338180"/>
            <a:ext cx="658776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6000" b="1" dirty="0"/>
              <a:t>3</a:t>
            </a:r>
          </a:p>
        </p:txBody>
      </p:sp>
      <p:pic>
        <p:nvPicPr>
          <p:cNvPr id="40" name="Obrázek 39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9001" y="773994"/>
            <a:ext cx="504055" cy="1006431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5896" y="1903685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" name="Obrázek 6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1148" y="1903685"/>
            <a:ext cx="1012925" cy="1061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" name="Obrázek 62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9001" y="3189436"/>
            <a:ext cx="504055" cy="1006431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5304" y="3137441"/>
            <a:ext cx="504055" cy="1006431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9386" y="3189436"/>
            <a:ext cx="504055" cy="1006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620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5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95536" y="548680"/>
            <a:ext cx="7992887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600" dirty="0" smtClean="0"/>
              <a:t>Použité obrázky :</a:t>
            </a:r>
            <a:br>
              <a:rPr lang="cs-CZ" sz="1600" dirty="0" smtClean="0"/>
            </a:br>
            <a:r>
              <a:rPr lang="cs-CZ" sz="1600" dirty="0" smtClean="0"/>
              <a:t>http://www.clker.com/clipart</a:t>
            </a: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731330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192</Words>
  <Application>Microsoft Office PowerPoint</Application>
  <PresentationFormat>Předvádění na obrazovce (4:3)</PresentationFormat>
  <Paragraphs>61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 ODČÍTÁNÍ  OD  5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Zdena</cp:lastModifiedBy>
  <cp:revision>26</cp:revision>
  <dcterms:created xsi:type="dcterms:W3CDTF">2011-05-07T19:32:38Z</dcterms:created>
  <dcterms:modified xsi:type="dcterms:W3CDTF">2011-11-15T17:12:52Z</dcterms:modified>
</cp:coreProperties>
</file>