
<file path=[Content_Types].xml><?xml version="1.0" encoding="utf-8"?>
<Types xmlns="http://schemas.openxmlformats.org/package/2006/content-types">
  <Override PartName="/ppt/slides/slide6.xml" ContentType="application/vnd.openxmlformats-officedocument.presentationml.slide+xml"/>
  <Override PartName="/ppt/slideLayouts/slideLayout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4.xml" ContentType="application/vnd.openxmlformats-officedocument.presentationml.slide+xml"/>
  <Override PartName="/ppt/slideLayouts/slideLayout4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17.xml" ContentType="application/vnd.openxmlformats-officedocument.presentationml.slideLayout+xml"/>
  <Override PartName="/ppt/theme/theme3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Layouts/slideLayout1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22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docProps/custom.xml" ContentType="application/vnd.openxmlformats-officedocument.custom-properties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handoutMasters/handoutMaster1.xml" ContentType="application/vnd.openxmlformats-officedocument.presentationml.handoutMaster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  <Override PartName="/ppt/slideMasters/slideMaster2.xml" ContentType="application/vnd.openxmlformats-officedocument.presentationml.slideMaster+xml"/>
  <Override PartName="/ppt/slides/slide5.xml" ContentType="application/vnd.openxmlformats-officedocument.presentationml.slide+xml"/>
  <Override PartName="/ppt/slideLayouts/slideLayout7.xml" ContentType="application/vnd.openxmlformats-officedocument.presentationml.slideLayout+xml"/>
  <Default Extension="png" ContentType="image/png"/>
  <Override PartName="/ppt/slides/slide3.xml" ContentType="application/vnd.openxmlformats-officedocument.presentationml.slide+xml"/>
  <Override PartName="/ppt/presProps.xml" ContentType="application/vnd.openxmlformats-officedocument.presentationml.presProps+xml"/>
  <Override PartName="/ppt/slideLayouts/slideLayout5.xml" ContentType="application/vnd.openxmlformats-officedocument.presentationml.slideLayout+xml"/>
  <Override PartName="/ppt/slideLayouts/slideLayout18.xml" ContentType="application/vnd.openxmlformats-officedocument.presentationml.slideLayout+xml"/>
  <Override PartName="/ppt/theme/theme2.xml" ContentType="application/vnd.openxmlformats-officedocument.theme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9" r:id="rId1"/>
    <p:sldMasterId id="2147483651" r:id="rId2"/>
  </p:sldMasterIdLst>
  <p:handoutMasterIdLst>
    <p:handoutMasterId r:id="rId19"/>
  </p:handoutMasterIdLst>
  <p:sldIdLst>
    <p:sldId id="270" r:id="rId3"/>
    <p:sldId id="269" r:id="rId4"/>
    <p:sldId id="256" r:id="rId5"/>
    <p:sldId id="257" r:id="rId6"/>
    <p:sldId id="258" r:id="rId7"/>
    <p:sldId id="259" r:id="rId8"/>
    <p:sldId id="260" r:id="rId9"/>
    <p:sldId id="261" r:id="rId10"/>
    <p:sldId id="262" r:id="rId11"/>
    <p:sldId id="263" r:id="rId12"/>
    <p:sldId id="264" r:id="rId13"/>
    <p:sldId id="265" r:id="rId14"/>
    <p:sldId id="266" r:id="rId15"/>
    <p:sldId id="267" r:id="rId16"/>
    <p:sldId id="268" r:id="rId17"/>
    <p:sldId id="271" r:id="rId18"/>
  </p:sldIdLst>
  <p:sldSz cx="9144000" cy="6858000" type="screen4x3"/>
  <p:notesSz cx="6858000" cy="9144000"/>
  <p:defaultTextStyle>
    <a:defPPr>
      <a:defRPr lang="bg-BG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Tahoma" pitchFamily="34" charset="0"/>
        <a:ea typeface="+mn-ea"/>
        <a:cs typeface="Arial" charset="0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Tahoma" pitchFamily="34" charset="0"/>
        <a:ea typeface="+mn-ea"/>
        <a:cs typeface="Arial" charset="0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Tahoma" pitchFamily="34" charset="0"/>
        <a:ea typeface="+mn-ea"/>
        <a:cs typeface="Arial" charset="0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Tahoma" pitchFamily="34" charset="0"/>
        <a:ea typeface="+mn-ea"/>
        <a:cs typeface="Arial" charset="0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Tahoma" pitchFamily="34" charset="0"/>
        <a:ea typeface="+mn-ea"/>
        <a:cs typeface="Arial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Tahoma" pitchFamily="34" charset="0"/>
        <a:ea typeface="+mn-ea"/>
        <a:cs typeface="Arial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Tahoma" pitchFamily="34" charset="0"/>
        <a:ea typeface="+mn-ea"/>
        <a:cs typeface="Arial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Tahoma" pitchFamily="34" charset="0"/>
        <a:ea typeface="+mn-ea"/>
        <a:cs typeface="Arial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Tahoma" pitchFamily="34" charset="0"/>
        <a:ea typeface="+mn-ea"/>
        <a:cs typeface="Arial" charset="0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66" d="100"/>
          <a:sy n="66" d="100"/>
        </p:scale>
        <p:origin x="-1284" y="-90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8028800" cy="780288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slide" Target="slides/slide11.xml"/><Relationship Id="rId18" Type="http://schemas.openxmlformats.org/officeDocument/2006/relationships/slide" Target="slides/slide16.xml"/><Relationship Id="rId3" Type="http://schemas.openxmlformats.org/officeDocument/2006/relationships/slide" Target="slides/slide1.xml"/><Relationship Id="rId21" Type="http://schemas.openxmlformats.org/officeDocument/2006/relationships/viewProps" Target="viewProps.xml"/><Relationship Id="rId7" Type="http://schemas.openxmlformats.org/officeDocument/2006/relationships/slide" Target="slides/slide5.xml"/><Relationship Id="rId12" Type="http://schemas.openxmlformats.org/officeDocument/2006/relationships/slide" Target="slides/slide10.xml"/><Relationship Id="rId17" Type="http://schemas.openxmlformats.org/officeDocument/2006/relationships/slide" Target="slides/slide15.xml"/><Relationship Id="rId2" Type="http://schemas.openxmlformats.org/officeDocument/2006/relationships/slideMaster" Target="slideMasters/slideMaster2.xml"/><Relationship Id="rId16" Type="http://schemas.openxmlformats.org/officeDocument/2006/relationships/slide" Target="slides/slide14.xml"/><Relationship Id="rId20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5" Type="http://schemas.openxmlformats.org/officeDocument/2006/relationships/slide" Target="slides/slide3.xml"/><Relationship Id="rId15" Type="http://schemas.openxmlformats.org/officeDocument/2006/relationships/slide" Target="slides/slide13.xml"/><Relationship Id="rId23" Type="http://schemas.openxmlformats.org/officeDocument/2006/relationships/tableStyles" Target="tableStyles.xml"/><Relationship Id="rId10" Type="http://schemas.openxmlformats.org/officeDocument/2006/relationships/slide" Target="slides/slide8.xml"/><Relationship Id="rId19" Type="http://schemas.openxmlformats.org/officeDocument/2006/relationships/handoutMaster" Target="handoutMasters/handoutMaster1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slide" Target="slides/slide12.xml"/><Relationship Id="rId22" Type="http://schemas.openxmlformats.org/officeDocument/2006/relationships/theme" Target="theme/theme1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30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200">
                <a:latin typeface="Arial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22531" name="Rectangle 3"/>
          <p:cNvSpPr>
            <a:spLocks noGrp="1" noChangeArrowheads="1"/>
          </p:cNvSpPr>
          <p:nvPr>
            <p:ph type="dt" sz="quarter" idx="1"/>
          </p:nvPr>
        </p:nvSpPr>
        <p:spPr bwMode="auto">
          <a:xfrm>
            <a:off x="3884613" y="0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200">
                <a:latin typeface="Arial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22532" name="Rectangle 4"/>
          <p:cNvSpPr>
            <a:spLocks noGrp="1" noChangeArrowheads="1"/>
          </p:cNvSpPr>
          <p:nvPr>
            <p:ph type="ftr" sz="quarter" idx="2"/>
          </p:nvPr>
        </p:nvSpPr>
        <p:spPr bwMode="auto">
          <a:xfrm>
            <a:off x="0" y="8685213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>
              <a:defRPr sz="1200">
                <a:latin typeface="Arial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22533" name="Rectangle 5"/>
          <p:cNvSpPr>
            <a:spLocks noGrp="1" noChangeArrowheads="1"/>
          </p:cNvSpPr>
          <p:nvPr>
            <p:ph type="sldNum" sz="quarter" idx="3"/>
          </p:nvPr>
        </p:nvSpPr>
        <p:spPr bwMode="auto">
          <a:xfrm>
            <a:off x="3884613" y="8685213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>
              <a:defRPr sz="1200">
                <a:latin typeface="Arial" charset="0"/>
              </a:defRPr>
            </a:lvl1pPr>
          </a:lstStyle>
          <a:p>
            <a:pPr>
              <a:defRPr/>
            </a:pPr>
            <a:fld id="{7EFB8A64-AC41-404A-AD7D-68ACEF51048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</p:handout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" name="Group 2"/>
          <p:cNvGrpSpPr>
            <a:grpSpLocks/>
          </p:cNvGrpSpPr>
          <p:nvPr/>
        </p:nvGrpSpPr>
        <p:grpSpPr bwMode="auto">
          <a:xfrm>
            <a:off x="0" y="6350"/>
            <a:ext cx="9140825" cy="6851650"/>
            <a:chOff x="0" y="4"/>
            <a:chExt cx="5758" cy="4316"/>
          </a:xfrm>
        </p:grpSpPr>
        <p:grpSp>
          <p:nvGrpSpPr>
            <p:cNvPr id="5" name="Group 3"/>
            <p:cNvGrpSpPr>
              <a:grpSpLocks/>
            </p:cNvGrpSpPr>
            <p:nvPr/>
          </p:nvGrpSpPr>
          <p:grpSpPr bwMode="auto">
            <a:xfrm>
              <a:off x="0" y="1161"/>
              <a:ext cx="5758" cy="3159"/>
              <a:chOff x="0" y="1161"/>
              <a:chExt cx="5758" cy="3159"/>
            </a:xfrm>
          </p:grpSpPr>
          <p:sp>
            <p:nvSpPr>
              <p:cNvPr id="16" name="Freeform 4"/>
              <p:cNvSpPr>
                <a:spLocks/>
              </p:cNvSpPr>
              <p:nvPr/>
            </p:nvSpPr>
            <p:spPr bwMode="hidden">
              <a:xfrm>
                <a:off x="558" y="1161"/>
                <a:ext cx="5200" cy="3159"/>
              </a:xfrm>
              <a:custGeom>
                <a:avLst/>
                <a:gdLst/>
                <a:ahLst/>
                <a:cxnLst>
                  <a:cxn ang="0">
                    <a:pos x="0" y="3159"/>
                  </a:cxn>
                  <a:cxn ang="0">
                    <a:pos x="5184" y="3159"/>
                  </a:cxn>
                  <a:cxn ang="0">
                    <a:pos x="5184" y="0"/>
                  </a:cxn>
                  <a:cxn ang="0">
                    <a:pos x="0" y="0"/>
                  </a:cxn>
                  <a:cxn ang="0">
                    <a:pos x="0" y="3159"/>
                  </a:cxn>
                  <a:cxn ang="0">
                    <a:pos x="0" y="3159"/>
                  </a:cxn>
                </a:cxnLst>
                <a:rect l="0" t="0" r="r" b="b"/>
                <a:pathLst>
                  <a:path w="5184" h="3159">
                    <a:moveTo>
                      <a:pt x="0" y="3159"/>
                    </a:moveTo>
                    <a:lnTo>
                      <a:pt x="5184" y="3159"/>
                    </a:lnTo>
                    <a:lnTo>
                      <a:pt x="5184" y="0"/>
                    </a:lnTo>
                    <a:lnTo>
                      <a:pt x="0" y="0"/>
                    </a:lnTo>
                    <a:lnTo>
                      <a:pt x="0" y="3159"/>
                    </a:lnTo>
                    <a:lnTo>
                      <a:pt x="0" y="3159"/>
                    </a:lnTo>
                    <a:close/>
                  </a:path>
                </a:pathLst>
              </a:custGeom>
              <a:gradFill rotWithShape="0">
                <a:gsLst>
                  <a:gs pos="0">
                    <a:schemeClr val="bg1"/>
                  </a:gs>
                  <a:gs pos="100000">
                    <a:schemeClr val="bg2"/>
                  </a:gs>
                </a:gsLst>
                <a:lin ang="0" scaled="1"/>
              </a:gra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pPr>
                  <a:defRPr/>
                </a:pPr>
                <a:endParaRPr lang="cs-CZ"/>
              </a:p>
            </p:txBody>
          </p:sp>
          <p:sp>
            <p:nvSpPr>
              <p:cNvPr id="17" name="Freeform 5"/>
              <p:cNvSpPr>
                <a:spLocks/>
              </p:cNvSpPr>
              <p:nvPr/>
            </p:nvSpPr>
            <p:spPr bwMode="hidden">
              <a:xfrm>
                <a:off x="0" y="1161"/>
                <a:ext cx="558" cy="3159"/>
              </a:xfrm>
              <a:custGeom>
                <a:avLst/>
                <a:gdLst/>
                <a:ahLst/>
                <a:cxnLst>
                  <a:cxn ang="0">
                    <a:pos x="0" y="0"/>
                  </a:cxn>
                  <a:cxn ang="0">
                    <a:pos x="0" y="3159"/>
                  </a:cxn>
                  <a:cxn ang="0">
                    <a:pos x="556" y="3159"/>
                  </a:cxn>
                  <a:cxn ang="0">
                    <a:pos x="556" y="0"/>
                  </a:cxn>
                  <a:cxn ang="0">
                    <a:pos x="0" y="0"/>
                  </a:cxn>
                  <a:cxn ang="0">
                    <a:pos x="0" y="0"/>
                  </a:cxn>
                </a:cxnLst>
                <a:rect l="0" t="0" r="r" b="b"/>
                <a:pathLst>
                  <a:path w="556" h="3159">
                    <a:moveTo>
                      <a:pt x="0" y="0"/>
                    </a:moveTo>
                    <a:lnTo>
                      <a:pt x="0" y="3159"/>
                    </a:lnTo>
                    <a:lnTo>
                      <a:pt x="556" y="3159"/>
                    </a:lnTo>
                    <a:lnTo>
                      <a:pt x="556" y="0"/>
                    </a:lnTo>
                    <a:lnTo>
                      <a:pt x="0" y="0"/>
                    </a:lnTo>
                    <a:lnTo>
                      <a:pt x="0" y="0"/>
                    </a:lnTo>
                    <a:close/>
                  </a:path>
                </a:pathLst>
              </a:custGeom>
              <a:gradFill rotWithShape="0">
                <a:gsLst>
                  <a:gs pos="0">
                    <a:schemeClr val="bg1"/>
                  </a:gs>
                  <a:gs pos="100000">
                    <a:schemeClr val="bg2"/>
                  </a:gs>
                </a:gsLst>
                <a:lin ang="5400000" scaled="1"/>
              </a:gra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pPr>
                  <a:defRPr/>
                </a:pPr>
                <a:endParaRPr lang="cs-CZ"/>
              </a:p>
            </p:txBody>
          </p:sp>
        </p:grpSp>
        <p:sp>
          <p:nvSpPr>
            <p:cNvPr id="6" name="Freeform 6"/>
            <p:cNvSpPr>
              <a:spLocks/>
            </p:cNvSpPr>
            <p:nvPr/>
          </p:nvSpPr>
          <p:spPr bwMode="ltGray">
            <a:xfrm>
              <a:off x="552" y="951"/>
              <a:ext cx="12" cy="420"/>
            </a:xfrm>
            <a:custGeom>
              <a:avLst/>
              <a:gdLst/>
              <a:ahLst/>
              <a:cxnLst>
                <a:cxn ang="0">
                  <a:pos x="0" y="0"/>
                </a:cxn>
                <a:cxn ang="0">
                  <a:pos x="0" y="420"/>
                </a:cxn>
                <a:cxn ang="0">
                  <a:pos x="12" y="420"/>
                </a:cxn>
                <a:cxn ang="0">
                  <a:pos x="12" y="0"/>
                </a:cxn>
                <a:cxn ang="0">
                  <a:pos x="0" y="0"/>
                </a:cxn>
                <a:cxn ang="0">
                  <a:pos x="0" y="0"/>
                </a:cxn>
              </a:cxnLst>
              <a:rect l="0" t="0" r="r" b="b"/>
              <a:pathLst>
                <a:path w="12" h="420">
                  <a:moveTo>
                    <a:pt x="0" y="0"/>
                  </a:moveTo>
                  <a:lnTo>
                    <a:pt x="0" y="420"/>
                  </a:lnTo>
                  <a:lnTo>
                    <a:pt x="12" y="420"/>
                  </a:lnTo>
                  <a:lnTo>
                    <a:pt x="12" y="0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gradFill rotWithShape="0">
              <a:gsLst>
                <a:gs pos="0">
                  <a:schemeClr val="accent2"/>
                </a:gs>
                <a:gs pos="50000">
                  <a:schemeClr val="hlink"/>
                </a:gs>
                <a:gs pos="100000">
                  <a:schemeClr val="accent2"/>
                </a:gs>
              </a:gsLst>
              <a:lin ang="540000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7" name="Freeform 7"/>
            <p:cNvSpPr>
              <a:spLocks/>
            </p:cNvSpPr>
            <p:nvPr/>
          </p:nvSpPr>
          <p:spPr bwMode="ltGray">
            <a:xfrm>
              <a:off x="767" y="1155"/>
              <a:ext cx="252" cy="12"/>
            </a:xfrm>
            <a:custGeom>
              <a:avLst/>
              <a:gdLst/>
              <a:ahLst/>
              <a:cxnLst>
                <a:cxn ang="0">
                  <a:pos x="251" y="0"/>
                </a:cxn>
                <a:cxn ang="0">
                  <a:pos x="0" y="0"/>
                </a:cxn>
                <a:cxn ang="0">
                  <a:pos x="0" y="12"/>
                </a:cxn>
                <a:cxn ang="0">
                  <a:pos x="251" y="12"/>
                </a:cxn>
                <a:cxn ang="0">
                  <a:pos x="251" y="0"/>
                </a:cxn>
                <a:cxn ang="0">
                  <a:pos x="251" y="0"/>
                </a:cxn>
              </a:cxnLst>
              <a:rect l="0" t="0" r="r" b="b"/>
              <a:pathLst>
                <a:path w="251" h="12">
                  <a:moveTo>
                    <a:pt x="251" y="0"/>
                  </a:moveTo>
                  <a:lnTo>
                    <a:pt x="0" y="0"/>
                  </a:lnTo>
                  <a:lnTo>
                    <a:pt x="0" y="12"/>
                  </a:lnTo>
                  <a:lnTo>
                    <a:pt x="251" y="12"/>
                  </a:lnTo>
                  <a:lnTo>
                    <a:pt x="251" y="0"/>
                  </a:lnTo>
                  <a:lnTo>
                    <a:pt x="251" y="0"/>
                  </a:lnTo>
                  <a:close/>
                </a:path>
              </a:pathLst>
            </a:custGeom>
            <a:gradFill rotWithShape="0">
              <a:gsLst>
                <a:gs pos="0">
                  <a:schemeClr val="accent2"/>
                </a:gs>
                <a:gs pos="100000">
                  <a:schemeClr val="bg2"/>
                </a:gs>
              </a:gsLst>
              <a:lin ang="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8" name="Freeform 8"/>
            <p:cNvSpPr>
              <a:spLocks/>
            </p:cNvSpPr>
            <p:nvPr/>
          </p:nvSpPr>
          <p:spPr bwMode="ltGray">
            <a:xfrm>
              <a:off x="0" y="1155"/>
              <a:ext cx="351" cy="12"/>
            </a:xfrm>
            <a:custGeom>
              <a:avLst/>
              <a:gdLst/>
              <a:ahLst/>
              <a:cxnLst>
                <a:cxn ang="0">
                  <a:pos x="0" y="0"/>
                </a:cxn>
                <a:cxn ang="0">
                  <a:pos x="0" y="12"/>
                </a:cxn>
                <a:cxn ang="0">
                  <a:pos x="251" y="12"/>
                </a:cxn>
                <a:cxn ang="0">
                  <a:pos x="251" y="0"/>
                </a:cxn>
                <a:cxn ang="0">
                  <a:pos x="0" y="0"/>
                </a:cxn>
                <a:cxn ang="0">
                  <a:pos x="0" y="0"/>
                </a:cxn>
              </a:cxnLst>
              <a:rect l="0" t="0" r="r" b="b"/>
              <a:pathLst>
                <a:path w="251" h="12">
                  <a:moveTo>
                    <a:pt x="0" y="0"/>
                  </a:moveTo>
                  <a:lnTo>
                    <a:pt x="0" y="12"/>
                  </a:lnTo>
                  <a:lnTo>
                    <a:pt x="251" y="12"/>
                  </a:lnTo>
                  <a:lnTo>
                    <a:pt x="251" y="0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gradFill rotWithShape="0">
              <a:gsLst>
                <a:gs pos="0">
                  <a:schemeClr val="bg2"/>
                </a:gs>
                <a:gs pos="100000">
                  <a:schemeClr val="accent2"/>
                </a:gs>
              </a:gsLst>
              <a:lin ang="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cs-CZ"/>
            </a:p>
          </p:txBody>
        </p:sp>
        <p:grpSp>
          <p:nvGrpSpPr>
            <p:cNvPr id="9" name="Group 9"/>
            <p:cNvGrpSpPr>
              <a:grpSpLocks/>
            </p:cNvGrpSpPr>
            <p:nvPr/>
          </p:nvGrpSpPr>
          <p:grpSpPr bwMode="auto">
            <a:xfrm>
              <a:off x="348" y="4"/>
              <a:ext cx="5410" cy="4316"/>
              <a:chOff x="348" y="4"/>
              <a:chExt cx="5410" cy="4316"/>
            </a:xfrm>
          </p:grpSpPr>
          <p:sp>
            <p:nvSpPr>
              <p:cNvPr id="10" name="Freeform 10"/>
              <p:cNvSpPr>
                <a:spLocks/>
              </p:cNvSpPr>
              <p:nvPr/>
            </p:nvSpPr>
            <p:spPr bwMode="ltGray">
              <a:xfrm>
                <a:off x="552" y="4"/>
                <a:ext cx="12" cy="695"/>
              </a:xfrm>
              <a:custGeom>
                <a:avLst/>
                <a:gdLst/>
                <a:ahLst/>
                <a:cxnLst>
                  <a:cxn ang="0">
                    <a:pos x="12" y="0"/>
                  </a:cxn>
                  <a:cxn ang="0">
                    <a:pos x="0" y="0"/>
                  </a:cxn>
                  <a:cxn ang="0">
                    <a:pos x="0" y="695"/>
                  </a:cxn>
                  <a:cxn ang="0">
                    <a:pos x="12" y="695"/>
                  </a:cxn>
                  <a:cxn ang="0">
                    <a:pos x="12" y="0"/>
                  </a:cxn>
                  <a:cxn ang="0">
                    <a:pos x="12" y="0"/>
                  </a:cxn>
                </a:cxnLst>
                <a:rect l="0" t="0" r="r" b="b"/>
                <a:pathLst>
                  <a:path w="12" h="695">
                    <a:moveTo>
                      <a:pt x="12" y="0"/>
                    </a:moveTo>
                    <a:lnTo>
                      <a:pt x="0" y="0"/>
                    </a:lnTo>
                    <a:lnTo>
                      <a:pt x="0" y="695"/>
                    </a:lnTo>
                    <a:lnTo>
                      <a:pt x="12" y="695"/>
                    </a:lnTo>
                    <a:lnTo>
                      <a:pt x="12" y="0"/>
                    </a:lnTo>
                    <a:lnTo>
                      <a:pt x="12" y="0"/>
                    </a:lnTo>
                    <a:close/>
                  </a:path>
                </a:pathLst>
              </a:custGeom>
              <a:gradFill rotWithShape="0">
                <a:gsLst>
                  <a:gs pos="0">
                    <a:schemeClr val="bg1"/>
                  </a:gs>
                  <a:gs pos="100000">
                    <a:schemeClr val="bg2"/>
                  </a:gs>
                </a:gsLst>
                <a:lin ang="5400000" scaled="1"/>
              </a:gra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pPr>
                  <a:defRPr/>
                </a:pPr>
                <a:endParaRPr lang="cs-CZ"/>
              </a:p>
            </p:txBody>
          </p:sp>
          <p:sp>
            <p:nvSpPr>
              <p:cNvPr id="11" name="Freeform 11"/>
              <p:cNvSpPr>
                <a:spLocks/>
              </p:cNvSpPr>
              <p:nvPr/>
            </p:nvSpPr>
            <p:spPr bwMode="ltGray">
              <a:xfrm>
                <a:off x="552" y="1623"/>
                <a:ext cx="12" cy="2697"/>
              </a:xfrm>
              <a:custGeom>
                <a:avLst/>
                <a:gdLst/>
                <a:ahLst/>
                <a:cxnLst>
                  <a:cxn ang="0">
                    <a:pos x="0" y="2697"/>
                  </a:cxn>
                  <a:cxn ang="0">
                    <a:pos x="12" y="2697"/>
                  </a:cxn>
                  <a:cxn ang="0">
                    <a:pos x="12" y="0"/>
                  </a:cxn>
                  <a:cxn ang="0">
                    <a:pos x="0" y="0"/>
                  </a:cxn>
                  <a:cxn ang="0">
                    <a:pos x="0" y="2697"/>
                  </a:cxn>
                  <a:cxn ang="0">
                    <a:pos x="0" y="2697"/>
                  </a:cxn>
                </a:cxnLst>
                <a:rect l="0" t="0" r="r" b="b"/>
                <a:pathLst>
                  <a:path w="12" h="2697">
                    <a:moveTo>
                      <a:pt x="0" y="2697"/>
                    </a:moveTo>
                    <a:lnTo>
                      <a:pt x="12" y="2697"/>
                    </a:lnTo>
                    <a:lnTo>
                      <a:pt x="12" y="0"/>
                    </a:lnTo>
                    <a:lnTo>
                      <a:pt x="0" y="0"/>
                    </a:lnTo>
                    <a:lnTo>
                      <a:pt x="0" y="2697"/>
                    </a:lnTo>
                    <a:lnTo>
                      <a:pt x="0" y="2697"/>
                    </a:lnTo>
                    <a:close/>
                  </a:path>
                </a:pathLst>
              </a:custGeom>
              <a:gradFill rotWithShape="0">
                <a:gsLst>
                  <a:gs pos="0">
                    <a:schemeClr val="bg2"/>
                  </a:gs>
                  <a:gs pos="100000">
                    <a:schemeClr val="bg1"/>
                  </a:gs>
                </a:gsLst>
                <a:lin ang="5400000" scaled="1"/>
              </a:gra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pPr>
                  <a:defRPr/>
                </a:pPr>
                <a:endParaRPr lang="cs-CZ"/>
              </a:p>
            </p:txBody>
          </p:sp>
          <p:sp>
            <p:nvSpPr>
              <p:cNvPr id="12" name="Freeform 12"/>
              <p:cNvSpPr>
                <a:spLocks/>
              </p:cNvSpPr>
              <p:nvPr/>
            </p:nvSpPr>
            <p:spPr bwMode="ltGray">
              <a:xfrm>
                <a:off x="1019" y="1155"/>
                <a:ext cx="4739" cy="12"/>
              </a:xfrm>
              <a:custGeom>
                <a:avLst/>
                <a:gdLst/>
                <a:ahLst/>
                <a:cxnLst>
                  <a:cxn ang="0">
                    <a:pos x="4724" y="0"/>
                  </a:cxn>
                  <a:cxn ang="0">
                    <a:pos x="0" y="0"/>
                  </a:cxn>
                  <a:cxn ang="0">
                    <a:pos x="0" y="12"/>
                  </a:cxn>
                  <a:cxn ang="0">
                    <a:pos x="4724" y="12"/>
                  </a:cxn>
                  <a:cxn ang="0">
                    <a:pos x="4724" y="0"/>
                  </a:cxn>
                  <a:cxn ang="0">
                    <a:pos x="4724" y="0"/>
                  </a:cxn>
                </a:cxnLst>
                <a:rect l="0" t="0" r="r" b="b"/>
                <a:pathLst>
                  <a:path w="4724" h="12">
                    <a:moveTo>
                      <a:pt x="4724" y="0"/>
                    </a:moveTo>
                    <a:lnTo>
                      <a:pt x="0" y="0"/>
                    </a:lnTo>
                    <a:lnTo>
                      <a:pt x="0" y="12"/>
                    </a:lnTo>
                    <a:lnTo>
                      <a:pt x="4724" y="12"/>
                    </a:lnTo>
                    <a:lnTo>
                      <a:pt x="4724" y="0"/>
                    </a:lnTo>
                    <a:lnTo>
                      <a:pt x="4724" y="0"/>
                    </a:lnTo>
                    <a:close/>
                  </a:path>
                </a:pathLst>
              </a:custGeom>
              <a:gradFill rotWithShape="0">
                <a:gsLst>
                  <a:gs pos="0">
                    <a:schemeClr val="bg2"/>
                  </a:gs>
                  <a:gs pos="100000">
                    <a:schemeClr val="bg1"/>
                  </a:gs>
                </a:gsLst>
                <a:lin ang="0" scaled="1"/>
              </a:gra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pPr>
                  <a:defRPr/>
                </a:pPr>
                <a:endParaRPr lang="cs-CZ"/>
              </a:p>
            </p:txBody>
          </p:sp>
          <p:sp>
            <p:nvSpPr>
              <p:cNvPr id="13" name="Freeform 13"/>
              <p:cNvSpPr>
                <a:spLocks/>
              </p:cNvSpPr>
              <p:nvPr/>
            </p:nvSpPr>
            <p:spPr bwMode="ltGray">
              <a:xfrm>
                <a:off x="552" y="1371"/>
                <a:ext cx="12" cy="252"/>
              </a:xfrm>
              <a:custGeom>
                <a:avLst/>
                <a:gdLst/>
                <a:ahLst/>
                <a:cxnLst>
                  <a:cxn ang="0">
                    <a:pos x="0" y="252"/>
                  </a:cxn>
                  <a:cxn ang="0">
                    <a:pos x="12" y="252"/>
                  </a:cxn>
                  <a:cxn ang="0">
                    <a:pos x="12" y="0"/>
                  </a:cxn>
                  <a:cxn ang="0">
                    <a:pos x="0" y="0"/>
                  </a:cxn>
                  <a:cxn ang="0">
                    <a:pos x="0" y="252"/>
                  </a:cxn>
                  <a:cxn ang="0">
                    <a:pos x="0" y="252"/>
                  </a:cxn>
                </a:cxnLst>
                <a:rect l="0" t="0" r="r" b="b"/>
                <a:pathLst>
                  <a:path w="12" h="252">
                    <a:moveTo>
                      <a:pt x="0" y="252"/>
                    </a:moveTo>
                    <a:lnTo>
                      <a:pt x="12" y="252"/>
                    </a:lnTo>
                    <a:lnTo>
                      <a:pt x="12" y="0"/>
                    </a:lnTo>
                    <a:lnTo>
                      <a:pt x="0" y="0"/>
                    </a:lnTo>
                    <a:lnTo>
                      <a:pt x="0" y="252"/>
                    </a:lnTo>
                    <a:lnTo>
                      <a:pt x="0" y="252"/>
                    </a:lnTo>
                    <a:close/>
                  </a:path>
                </a:pathLst>
              </a:custGeom>
              <a:gradFill rotWithShape="0">
                <a:gsLst>
                  <a:gs pos="0">
                    <a:schemeClr val="accent2"/>
                  </a:gs>
                  <a:gs pos="100000">
                    <a:schemeClr val="bg2"/>
                  </a:gs>
                </a:gsLst>
                <a:lin ang="5400000" scaled="1"/>
              </a:gra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pPr>
                  <a:defRPr/>
                </a:pPr>
                <a:endParaRPr lang="cs-CZ"/>
              </a:p>
            </p:txBody>
          </p:sp>
          <p:sp>
            <p:nvSpPr>
              <p:cNvPr id="14" name="Freeform 14"/>
              <p:cNvSpPr>
                <a:spLocks/>
              </p:cNvSpPr>
              <p:nvPr/>
            </p:nvSpPr>
            <p:spPr bwMode="ltGray">
              <a:xfrm>
                <a:off x="552" y="699"/>
                <a:ext cx="12" cy="252"/>
              </a:xfrm>
              <a:custGeom>
                <a:avLst/>
                <a:gdLst/>
                <a:ahLst/>
                <a:cxnLst>
                  <a:cxn ang="0">
                    <a:pos x="12" y="0"/>
                  </a:cxn>
                  <a:cxn ang="0">
                    <a:pos x="0" y="0"/>
                  </a:cxn>
                  <a:cxn ang="0">
                    <a:pos x="0" y="252"/>
                  </a:cxn>
                  <a:cxn ang="0">
                    <a:pos x="12" y="252"/>
                  </a:cxn>
                  <a:cxn ang="0">
                    <a:pos x="12" y="0"/>
                  </a:cxn>
                  <a:cxn ang="0">
                    <a:pos x="12" y="0"/>
                  </a:cxn>
                </a:cxnLst>
                <a:rect l="0" t="0" r="r" b="b"/>
                <a:pathLst>
                  <a:path w="12" h="252">
                    <a:moveTo>
                      <a:pt x="12" y="0"/>
                    </a:moveTo>
                    <a:lnTo>
                      <a:pt x="0" y="0"/>
                    </a:lnTo>
                    <a:lnTo>
                      <a:pt x="0" y="252"/>
                    </a:lnTo>
                    <a:lnTo>
                      <a:pt x="12" y="252"/>
                    </a:lnTo>
                    <a:lnTo>
                      <a:pt x="12" y="0"/>
                    </a:lnTo>
                    <a:lnTo>
                      <a:pt x="12" y="0"/>
                    </a:lnTo>
                    <a:close/>
                  </a:path>
                </a:pathLst>
              </a:custGeom>
              <a:gradFill rotWithShape="0">
                <a:gsLst>
                  <a:gs pos="0">
                    <a:schemeClr val="bg2"/>
                  </a:gs>
                  <a:gs pos="100000">
                    <a:schemeClr val="accent2"/>
                  </a:gs>
                </a:gsLst>
                <a:lin ang="5400000" scaled="1"/>
              </a:gra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pPr>
                  <a:defRPr/>
                </a:pPr>
                <a:endParaRPr lang="cs-CZ"/>
              </a:p>
            </p:txBody>
          </p:sp>
          <p:sp>
            <p:nvSpPr>
              <p:cNvPr id="15" name="Freeform 15"/>
              <p:cNvSpPr>
                <a:spLocks/>
              </p:cNvSpPr>
              <p:nvPr/>
            </p:nvSpPr>
            <p:spPr bwMode="ltGray">
              <a:xfrm>
                <a:off x="348" y="1155"/>
                <a:ext cx="419" cy="12"/>
              </a:xfrm>
              <a:custGeom>
                <a:avLst/>
                <a:gdLst/>
                <a:ahLst/>
                <a:cxnLst>
                  <a:cxn ang="0">
                    <a:pos x="0" y="0"/>
                  </a:cxn>
                  <a:cxn ang="0">
                    <a:pos x="0" y="12"/>
                  </a:cxn>
                  <a:cxn ang="0">
                    <a:pos x="418" y="12"/>
                  </a:cxn>
                  <a:cxn ang="0">
                    <a:pos x="418" y="0"/>
                  </a:cxn>
                  <a:cxn ang="0">
                    <a:pos x="0" y="0"/>
                  </a:cxn>
                  <a:cxn ang="0">
                    <a:pos x="0" y="0"/>
                  </a:cxn>
                </a:cxnLst>
                <a:rect l="0" t="0" r="r" b="b"/>
                <a:pathLst>
                  <a:path w="418" h="12">
                    <a:moveTo>
                      <a:pt x="0" y="0"/>
                    </a:moveTo>
                    <a:lnTo>
                      <a:pt x="0" y="12"/>
                    </a:lnTo>
                    <a:lnTo>
                      <a:pt x="418" y="12"/>
                    </a:lnTo>
                    <a:lnTo>
                      <a:pt x="418" y="0"/>
                    </a:lnTo>
                    <a:lnTo>
                      <a:pt x="0" y="0"/>
                    </a:lnTo>
                    <a:lnTo>
                      <a:pt x="0" y="0"/>
                    </a:lnTo>
                    <a:close/>
                  </a:path>
                </a:pathLst>
              </a:custGeom>
              <a:gradFill rotWithShape="0">
                <a:gsLst>
                  <a:gs pos="0">
                    <a:schemeClr val="accent2"/>
                  </a:gs>
                  <a:gs pos="50000">
                    <a:schemeClr val="hlink"/>
                  </a:gs>
                  <a:gs pos="100000">
                    <a:schemeClr val="accent2"/>
                  </a:gs>
                </a:gsLst>
                <a:lin ang="0" scaled="1"/>
              </a:gra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pPr>
                  <a:defRPr/>
                </a:pPr>
                <a:endParaRPr lang="cs-CZ"/>
              </a:p>
            </p:txBody>
          </p:sp>
        </p:grpSp>
      </p:grpSp>
      <p:sp>
        <p:nvSpPr>
          <p:cNvPr id="19472" name="Rectangle 16"/>
          <p:cNvSpPr>
            <a:spLocks noGrp="1" noChangeArrowheads="1"/>
          </p:cNvSpPr>
          <p:nvPr>
            <p:ph type="ctrTitle" sz="quarter"/>
          </p:nvPr>
        </p:nvSpPr>
        <p:spPr>
          <a:xfrm>
            <a:off x="1066800" y="1997075"/>
            <a:ext cx="7086600" cy="1431925"/>
          </a:xfrm>
        </p:spPr>
        <p:txBody>
          <a:bodyPr anchor="b"/>
          <a:lstStyle>
            <a:lvl1pPr>
              <a:defRPr/>
            </a:lvl1pPr>
          </a:lstStyle>
          <a:p>
            <a:r>
              <a:rPr lang="bg-BG"/>
              <a:t>Klepnutím lze upravit styl předlohy nadpisů.</a:t>
            </a:r>
          </a:p>
        </p:txBody>
      </p:sp>
      <p:sp>
        <p:nvSpPr>
          <p:cNvPr id="19473" name="Rectangle 17"/>
          <p:cNvSpPr>
            <a:spLocks noGrp="1" noChangeArrowheads="1"/>
          </p:cNvSpPr>
          <p:nvPr>
            <p:ph type="subTitle" sz="quarter" idx="1"/>
          </p:nvPr>
        </p:nvSpPr>
        <p:spPr>
          <a:xfrm>
            <a:off x="1066800" y="3886200"/>
            <a:ext cx="6400800" cy="1752600"/>
          </a:xfrm>
        </p:spPr>
        <p:txBody>
          <a:bodyPr/>
          <a:lstStyle>
            <a:lvl1pPr marL="0" indent="0">
              <a:buFont typeface="Wingdings" pitchFamily="2" charset="2"/>
              <a:buNone/>
              <a:defRPr/>
            </a:lvl1pPr>
          </a:lstStyle>
          <a:p>
            <a:r>
              <a:rPr lang="bg-BG"/>
              <a:t>Klepnutím lze upravit styl předlohy podnadpisů.</a:t>
            </a:r>
          </a:p>
        </p:txBody>
      </p:sp>
      <p:sp>
        <p:nvSpPr>
          <p:cNvPr id="18" name="Rectangle 18"/>
          <p:cNvSpPr>
            <a:spLocks noGrp="1" noChangeArrowheads="1"/>
          </p:cNvSpPr>
          <p:nvPr>
            <p:ph type="dt" sz="quarter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bg-BG"/>
          </a:p>
        </p:txBody>
      </p:sp>
      <p:sp>
        <p:nvSpPr>
          <p:cNvPr id="19" name="Rectangle 19"/>
          <p:cNvSpPr>
            <a:spLocks noGrp="1" noChangeArrowheads="1"/>
          </p:cNvSpPr>
          <p:nvPr>
            <p:ph type="ftr" sz="quarter" idx="11"/>
          </p:nvPr>
        </p:nvSpPr>
        <p:spPr>
          <a:xfrm>
            <a:off x="3352800" y="6248400"/>
            <a:ext cx="2895600" cy="457200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bg-BG"/>
          </a:p>
        </p:txBody>
      </p:sp>
      <p:sp>
        <p:nvSpPr>
          <p:cNvPr id="20" name="Rectangle 20"/>
          <p:cNvSpPr>
            <a:spLocks noGrp="1" noChangeArrowheads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EBDFC93-6B79-42BF-81CC-91746BDC2EC4}" type="slidenum">
              <a:rPr lang="bg-BG"/>
              <a:pPr>
                <a:defRPr/>
              </a:pPr>
              <a:t>‹#›</a:t>
            </a:fld>
            <a:endParaRPr lang="bg-BG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17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bg-BG"/>
          </a:p>
        </p:txBody>
      </p:sp>
      <p:sp>
        <p:nvSpPr>
          <p:cNvPr id="5" name="Rectangle 18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bg-BG"/>
          </a:p>
        </p:txBody>
      </p:sp>
      <p:sp>
        <p:nvSpPr>
          <p:cNvPr id="6" name="Rectangle 19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138F11D8-08A1-4854-9027-3A2BC1E37BB4}" type="slidenum">
              <a:rPr lang="bg-BG"/>
              <a:pPr>
                <a:defRPr/>
              </a:pPr>
              <a:t>‹#›</a:t>
            </a:fld>
            <a:endParaRPr lang="bg-BG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Rectangle 17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bg-BG"/>
          </a:p>
        </p:txBody>
      </p:sp>
      <p:sp>
        <p:nvSpPr>
          <p:cNvPr id="5" name="Rectangle 18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bg-BG"/>
          </a:p>
        </p:txBody>
      </p:sp>
      <p:sp>
        <p:nvSpPr>
          <p:cNvPr id="6" name="Rectangle 19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C5BA6E67-CBA8-4D88-AE3B-F5D0478B2FC0}" type="slidenum">
              <a:rPr lang="bg-BG"/>
              <a:pPr>
                <a:defRPr/>
              </a:pPr>
              <a:t>‹#›</a:t>
            </a:fld>
            <a:endParaRPr lang="bg-BG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1066800" y="1981200"/>
            <a:ext cx="3695700" cy="41148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914900" y="1981200"/>
            <a:ext cx="3695700" cy="41148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Rectangle 17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bg-BG"/>
          </a:p>
        </p:txBody>
      </p:sp>
      <p:sp>
        <p:nvSpPr>
          <p:cNvPr id="6" name="Rectangle 18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bg-BG"/>
          </a:p>
        </p:txBody>
      </p:sp>
      <p:sp>
        <p:nvSpPr>
          <p:cNvPr id="7" name="Rectangle 19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7B12599F-99DE-4A94-8649-189843C5682A}" type="slidenum">
              <a:rPr lang="bg-BG"/>
              <a:pPr>
                <a:defRPr/>
              </a:pPr>
              <a:t>‹#›</a:t>
            </a:fld>
            <a:endParaRPr lang="bg-BG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Rectangle 17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bg-BG"/>
          </a:p>
        </p:txBody>
      </p:sp>
      <p:sp>
        <p:nvSpPr>
          <p:cNvPr id="8" name="Rectangle 18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bg-BG"/>
          </a:p>
        </p:txBody>
      </p:sp>
      <p:sp>
        <p:nvSpPr>
          <p:cNvPr id="9" name="Rectangle 19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4405902D-41A3-411D-9842-AB774ECEB315}" type="slidenum">
              <a:rPr lang="bg-BG"/>
              <a:pPr>
                <a:defRPr/>
              </a:pPr>
              <a:t>‹#›</a:t>
            </a:fld>
            <a:endParaRPr lang="bg-BG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Rectangle 17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bg-BG"/>
          </a:p>
        </p:txBody>
      </p:sp>
      <p:sp>
        <p:nvSpPr>
          <p:cNvPr id="4" name="Rectangle 18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bg-BG"/>
          </a:p>
        </p:txBody>
      </p:sp>
      <p:sp>
        <p:nvSpPr>
          <p:cNvPr id="5" name="Rectangle 19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14E2F8F1-AAEB-401F-A285-4733501D594C}" type="slidenum">
              <a:rPr lang="bg-BG"/>
              <a:pPr>
                <a:defRPr/>
              </a:pPr>
              <a:t>‹#›</a:t>
            </a:fld>
            <a:endParaRPr lang="bg-BG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7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bg-BG"/>
          </a:p>
        </p:txBody>
      </p:sp>
      <p:sp>
        <p:nvSpPr>
          <p:cNvPr id="3" name="Rectangle 18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bg-BG"/>
          </a:p>
        </p:txBody>
      </p:sp>
      <p:sp>
        <p:nvSpPr>
          <p:cNvPr id="4" name="Rectangle 19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3866D5AD-285C-4CEB-AED0-0BF9978E8200}" type="slidenum">
              <a:rPr lang="bg-BG"/>
              <a:pPr>
                <a:defRPr/>
              </a:pPr>
              <a:t>‹#›</a:t>
            </a:fld>
            <a:endParaRPr lang="bg-BG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Rectangle 17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bg-BG"/>
          </a:p>
        </p:txBody>
      </p:sp>
      <p:sp>
        <p:nvSpPr>
          <p:cNvPr id="6" name="Rectangle 18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bg-BG"/>
          </a:p>
        </p:txBody>
      </p:sp>
      <p:sp>
        <p:nvSpPr>
          <p:cNvPr id="7" name="Rectangle 19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AEE57BDE-40BC-47D9-AD4C-A6E518AAAA6F}" type="slidenum">
              <a:rPr lang="bg-BG"/>
              <a:pPr>
                <a:defRPr/>
              </a:pPr>
              <a:t>‹#›</a:t>
            </a:fld>
            <a:endParaRPr lang="bg-BG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 smtClean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Rectangle 17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bg-BG"/>
          </a:p>
        </p:txBody>
      </p:sp>
      <p:sp>
        <p:nvSpPr>
          <p:cNvPr id="6" name="Rectangle 18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bg-BG"/>
          </a:p>
        </p:txBody>
      </p:sp>
      <p:sp>
        <p:nvSpPr>
          <p:cNvPr id="7" name="Rectangle 19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95802DD6-1E72-4657-98C2-7D149CF8EC52}" type="slidenum">
              <a:rPr lang="bg-BG"/>
              <a:pPr>
                <a:defRPr/>
              </a:pPr>
              <a:t>‹#›</a:t>
            </a:fld>
            <a:endParaRPr lang="bg-BG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17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bg-BG"/>
          </a:p>
        </p:txBody>
      </p:sp>
      <p:sp>
        <p:nvSpPr>
          <p:cNvPr id="5" name="Rectangle 18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bg-BG"/>
          </a:p>
        </p:txBody>
      </p:sp>
      <p:sp>
        <p:nvSpPr>
          <p:cNvPr id="6" name="Rectangle 19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38CD36B9-C2DC-43EC-B498-F486126C4BC3}" type="slidenum">
              <a:rPr lang="bg-BG"/>
              <a:pPr>
                <a:defRPr/>
              </a:pPr>
              <a:t>‹#›</a:t>
            </a:fld>
            <a:endParaRPr lang="bg-BG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724650" y="304800"/>
            <a:ext cx="1885950" cy="5791200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1066800" y="304800"/>
            <a:ext cx="5505450" cy="5791200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17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bg-BG"/>
          </a:p>
        </p:txBody>
      </p:sp>
      <p:sp>
        <p:nvSpPr>
          <p:cNvPr id="5" name="Rectangle 18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bg-BG"/>
          </a:p>
        </p:txBody>
      </p:sp>
      <p:sp>
        <p:nvSpPr>
          <p:cNvPr id="6" name="Rectangle 19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2C68BAA7-2361-49A9-BECC-6823BC668894}" type="slidenum">
              <a:rPr lang="bg-BG"/>
              <a:pPr>
                <a:defRPr/>
              </a:pPr>
              <a:t>‹#›</a:t>
            </a:fld>
            <a:endParaRPr lang="bg-BG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  <a:lvl6pPr marL="2286000" indent="0" algn="ctr">
              <a:buNone/>
              <a:defRPr/>
            </a:lvl6pPr>
            <a:lvl7pPr marL="2743200" indent="0" algn="ctr">
              <a:buNone/>
              <a:defRPr/>
            </a:lvl7pPr>
            <a:lvl8pPr marL="3200400" indent="0" algn="ctr">
              <a:buNone/>
              <a:defRPr/>
            </a:lvl8pPr>
            <a:lvl9pPr marL="3657600" indent="0" algn="ctr">
              <a:buNone/>
              <a:defRPr/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AB87261E-89FD-4FA8-B31F-77EF5254E78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09DB29FC-C2F5-45F1-80AE-CD78CD718C9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2919E7BD-8654-45F1-86B7-7D65D1C7A83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0C4D7AAA-F3DA-467E-86A8-7B931AB6C4B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8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66356347-152F-4633-B140-0BBD407433F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1DFFC74F-BBB6-4198-BF3A-857FAB121FD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8D86F6E3-93CB-4C52-821B-956E9AB0D73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012BE126-A511-4498-8CB2-E75A50D61CF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 smtClean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BFF4F9BD-75AF-4D39-9ECE-F83D0C061C5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658E60F9-3EE1-4695-8EC0-6CED5B3EB44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4CEB14EA-FB67-4F12-9B6F-80BFC65B02D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026" name="Group 2"/>
          <p:cNvGrpSpPr>
            <a:grpSpLocks/>
          </p:cNvGrpSpPr>
          <p:nvPr/>
        </p:nvGrpSpPr>
        <p:grpSpPr bwMode="auto">
          <a:xfrm>
            <a:off x="0" y="6350"/>
            <a:ext cx="9140825" cy="6851650"/>
            <a:chOff x="0" y="4"/>
            <a:chExt cx="5758" cy="4316"/>
          </a:xfrm>
        </p:grpSpPr>
        <p:sp>
          <p:nvSpPr>
            <p:cNvPr id="18435" name="Freeform 3"/>
            <p:cNvSpPr>
              <a:spLocks/>
            </p:cNvSpPr>
            <p:nvPr/>
          </p:nvSpPr>
          <p:spPr bwMode="hidden">
            <a:xfrm>
              <a:off x="558" y="1161"/>
              <a:ext cx="5200" cy="3159"/>
            </a:xfrm>
            <a:custGeom>
              <a:avLst/>
              <a:gdLst/>
              <a:ahLst/>
              <a:cxnLst>
                <a:cxn ang="0">
                  <a:pos x="0" y="3159"/>
                </a:cxn>
                <a:cxn ang="0">
                  <a:pos x="5184" y="3159"/>
                </a:cxn>
                <a:cxn ang="0">
                  <a:pos x="5184" y="0"/>
                </a:cxn>
                <a:cxn ang="0">
                  <a:pos x="0" y="0"/>
                </a:cxn>
                <a:cxn ang="0">
                  <a:pos x="0" y="3159"/>
                </a:cxn>
                <a:cxn ang="0">
                  <a:pos x="0" y="3159"/>
                </a:cxn>
              </a:cxnLst>
              <a:rect l="0" t="0" r="r" b="b"/>
              <a:pathLst>
                <a:path w="5184" h="3159">
                  <a:moveTo>
                    <a:pt x="0" y="3159"/>
                  </a:moveTo>
                  <a:lnTo>
                    <a:pt x="5184" y="3159"/>
                  </a:lnTo>
                  <a:lnTo>
                    <a:pt x="5184" y="0"/>
                  </a:lnTo>
                  <a:lnTo>
                    <a:pt x="0" y="0"/>
                  </a:lnTo>
                  <a:lnTo>
                    <a:pt x="0" y="3159"/>
                  </a:lnTo>
                  <a:lnTo>
                    <a:pt x="0" y="3159"/>
                  </a:lnTo>
                  <a:close/>
                </a:path>
              </a:pathLst>
            </a:custGeom>
            <a:gradFill rotWithShape="0">
              <a:gsLst>
                <a:gs pos="0">
                  <a:schemeClr val="bg1"/>
                </a:gs>
                <a:gs pos="100000">
                  <a:schemeClr val="bg2"/>
                </a:gs>
              </a:gsLst>
              <a:lin ang="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18436" name="Freeform 4"/>
            <p:cNvSpPr>
              <a:spLocks/>
            </p:cNvSpPr>
            <p:nvPr/>
          </p:nvSpPr>
          <p:spPr bwMode="hidden">
            <a:xfrm>
              <a:off x="0" y="1161"/>
              <a:ext cx="558" cy="3159"/>
            </a:xfrm>
            <a:custGeom>
              <a:avLst/>
              <a:gdLst/>
              <a:ahLst/>
              <a:cxnLst>
                <a:cxn ang="0">
                  <a:pos x="0" y="0"/>
                </a:cxn>
                <a:cxn ang="0">
                  <a:pos x="0" y="3159"/>
                </a:cxn>
                <a:cxn ang="0">
                  <a:pos x="556" y="3159"/>
                </a:cxn>
                <a:cxn ang="0">
                  <a:pos x="556" y="0"/>
                </a:cxn>
                <a:cxn ang="0">
                  <a:pos x="0" y="0"/>
                </a:cxn>
                <a:cxn ang="0">
                  <a:pos x="0" y="0"/>
                </a:cxn>
              </a:cxnLst>
              <a:rect l="0" t="0" r="r" b="b"/>
              <a:pathLst>
                <a:path w="556" h="3159">
                  <a:moveTo>
                    <a:pt x="0" y="0"/>
                  </a:moveTo>
                  <a:lnTo>
                    <a:pt x="0" y="3159"/>
                  </a:lnTo>
                  <a:lnTo>
                    <a:pt x="556" y="3159"/>
                  </a:lnTo>
                  <a:lnTo>
                    <a:pt x="556" y="0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gradFill rotWithShape="0">
              <a:gsLst>
                <a:gs pos="0">
                  <a:schemeClr val="bg1"/>
                </a:gs>
                <a:gs pos="100000">
                  <a:schemeClr val="bg2"/>
                </a:gs>
              </a:gsLst>
              <a:lin ang="540000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cs-CZ"/>
            </a:p>
          </p:txBody>
        </p:sp>
        <p:grpSp>
          <p:nvGrpSpPr>
            <p:cNvPr id="1034" name="Group 5"/>
            <p:cNvGrpSpPr>
              <a:grpSpLocks/>
            </p:cNvGrpSpPr>
            <p:nvPr userDrawn="1"/>
          </p:nvGrpSpPr>
          <p:grpSpPr bwMode="auto">
            <a:xfrm>
              <a:off x="0" y="4"/>
              <a:ext cx="5758" cy="4316"/>
              <a:chOff x="0" y="4"/>
              <a:chExt cx="5758" cy="4316"/>
            </a:xfrm>
          </p:grpSpPr>
          <p:sp>
            <p:nvSpPr>
              <p:cNvPr id="18438" name="Freeform 6"/>
              <p:cNvSpPr>
                <a:spLocks/>
              </p:cNvSpPr>
              <p:nvPr/>
            </p:nvSpPr>
            <p:spPr bwMode="ltGray">
              <a:xfrm>
                <a:off x="552" y="4"/>
                <a:ext cx="12" cy="695"/>
              </a:xfrm>
              <a:custGeom>
                <a:avLst/>
                <a:gdLst/>
                <a:ahLst/>
                <a:cxnLst>
                  <a:cxn ang="0">
                    <a:pos x="12" y="0"/>
                  </a:cxn>
                  <a:cxn ang="0">
                    <a:pos x="0" y="0"/>
                  </a:cxn>
                  <a:cxn ang="0">
                    <a:pos x="0" y="695"/>
                  </a:cxn>
                  <a:cxn ang="0">
                    <a:pos x="12" y="695"/>
                  </a:cxn>
                  <a:cxn ang="0">
                    <a:pos x="12" y="0"/>
                  </a:cxn>
                  <a:cxn ang="0">
                    <a:pos x="12" y="0"/>
                  </a:cxn>
                </a:cxnLst>
                <a:rect l="0" t="0" r="r" b="b"/>
                <a:pathLst>
                  <a:path w="12" h="695">
                    <a:moveTo>
                      <a:pt x="12" y="0"/>
                    </a:moveTo>
                    <a:lnTo>
                      <a:pt x="0" y="0"/>
                    </a:lnTo>
                    <a:lnTo>
                      <a:pt x="0" y="695"/>
                    </a:lnTo>
                    <a:lnTo>
                      <a:pt x="12" y="695"/>
                    </a:lnTo>
                    <a:lnTo>
                      <a:pt x="12" y="0"/>
                    </a:lnTo>
                    <a:lnTo>
                      <a:pt x="12" y="0"/>
                    </a:lnTo>
                    <a:close/>
                  </a:path>
                </a:pathLst>
              </a:custGeom>
              <a:gradFill rotWithShape="0">
                <a:gsLst>
                  <a:gs pos="0">
                    <a:schemeClr val="bg1"/>
                  </a:gs>
                  <a:gs pos="100000">
                    <a:schemeClr val="bg2"/>
                  </a:gs>
                </a:gsLst>
                <a:lin ang="5400000" scaled="1"/>
              </a:gra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pPr>
                  <a:defRPr/>
                </a:pPr>
                <a:endParaRPr lang="cs-CZ"/>
              </a:p>
            </p:txBody>
          </p:sp>
          <p:sp>
            <p:nvSpPr>
              <p:cNvPr id="18439" name="Freeform 7"/>
              <p:cNvSpPr>
                <a:spLocks/>
              </p:cNvSpPr>
              <p:nvPr/>
            </p:nvSpPr>
            <p:spPr bwMode="ltGray">
              <a:xfrm>
                <a:off x="552" y="1623"/>
                <a:ext cx="12" cy="2697"/>
              </a:xfrm>
              <a:custGeom>
                <a:avLst/>
                <a:gdLst/>
                <a:ahLst/>
                <a:cxnLst>
                  <a:cxn ang="0">
                    <a:pos x="0" y="2697"/>
                  </a:cxn>
                  <a:cxn ang="0">
                    <a:pos x="12" y="2697"/>
                  </a:cxn>
                  <a:cxn ang="0">
                    <a:pos x="12" y="0"/>
                  </a:cxn>
                  <a:cxn ang="0">
                    <a:pos x="0" y="0"/>
                  </a:cxn>
                  <a:cxn ang="0">
                    <a:pos x="0" y="2697"/>
                  </a:cxn>
                  <a:cxn ang="0">
                    <a:pos x="0" y="2697"/>
                  </a:cxn>
                </a:cxnLst>
                <a:rect l="0" t="0" r="r" b="b"/>
                <a:pathLst>
                  <a:path w="12" h="2697">
                    <a:moveTo>
                      <a:pt x="0" y="2697"/>
                    </a:moveTo>
                    <a:lnTo>
                      <a:pt x="12" y="2697"/>
                    </a:lnTo>
                    <a:lnTo>
                      <a:pt x="12" y="0"/>
                    </a:lnTo>
                    <a:lnTo>
                      <a:pt x="0" y="0"/>
                    </a:lnTo>
                    <a:lnTo>
                      <a:pt x="0" y="2697"/>
                    </a:lnTo>
                    <a:lnTo>
                      <a:pt x="0" y="2697"/>
                    </a:lnTo>
                    <a:close/>
                  </a:path>
                </a:pathLst>
              </a:custGeom>
              <a:gradFill rotWithShape="0">
                <a:gsLst>
                  <a:gs pos="0">
                    <a:schemeClr val="bg2"/>
                  </a:gs>
                  <a:gs pos="100000">
                    <a:schemeClr val="bg1"/>
                  </a:gs>
                </a:gsLst>
                <a:lin ang="5400000" scaled="1"/>
              </a:gra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pPr>
                  <a:defRPr/>
                </a:pPr>
                <a:endParaRPr lang="cs-CZ"/>
              </a:p>
            </p:txBody>
          </p:sp>
          <p:sp>
            <p:nvSpPr>
              <p:cNvPr id="18440" name="Freeform 8"/>
              <p:cNvSpPr>
                <a:spLocks/>
              </p:cNvSpPr>
              <p:nvPr/>
            </p:nvSpPr>
            <p:spPr bwMode="ltGray">
              <a:xfrm>
                <a:off x="1019" y="1155"/>
                <a:ext cx="4739" cy="12"/>
              </a:xfrm>
              <a:custGeom>
                <a:avLst/>
                <a:gdLst/>
                <a:ahLst/>
                <a:cxnLst>
                  <a:cxn ang="0">
                    <a:pos x="4724" y="0"/>
                  </a:cxn>
                  <a:cxn ang="0">
                    <a:pos x="0" y="0"/>
                  </a:cxn>
                  <a:cxn ang="0">
                    <a:pos x="0" y="12"/>
                  </a:cxn>
                  <a:cxn ang="0">
                    <a:pos x="4724" y="12"/>
                  </a:cxn>
                  <a:cxn ang="0">
                    <a:pos x="4724" y="0"/>
                  </a:cxn>
                  <a:cxn ang="0">
                    <a:pos x="4724" y="0"/>
                  </a:cxn>
                </a:cxnLst>
                <a:rect l="0" t="0" r="r" b="b"/>
                <a:pathLst>
                  <a:path w="4724" h="12">
                    <a:moveTo>
                      <a:pt x="4724" y="0"/>
                    </a:moveTo>
                    <a:lnTo>
                      <a:pt x="0" y="0"/>
                    </a:lnTo>
                    <a:lnTo>
                      <a:pt x="0" y="12"/>
                    </a:lnTo>
                    <a:lnTo>
                      <a:pt x="4724" y="12"/>
                    </a:lnTo>
                    <a:lnTo>
                      <a:pt x="4724" y="0"/>
                    </a:lnTo>
                    <a:lnTo>
                      <a:pt x="4724" y="0"/>
                    </a:lnTo>
                    <a:close/>
                  </a:path>
                </a:pathLst>
              </a:custGeom>
              <a:gradFill rotWithShape="0">
                <a:gsLst>
                  <a:gs pos="0">
                    <a:schemeClr val="bg2"/>
                  </a:gs>
                  <a:gs pos="100000">
                    <a:schemeClr val="bg1"/>
                  </a:gs>
                </a:gsLst>
                <a:lin ang="0" scaled="1"/>
              </a:gra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pPr>
                  <a:defRPr/>
                </a:pPr>
                <a:endParaRPr lang="cs-CZ"/>
              </a:p>
            </p:txBody>
          </p:sp>
          <p:sp>
            <p:nvSpPr>
              <p:cNvPr id="18441" name="Freeform 9"/>
              <p:cNvSpPr>
                <a:spLocks/>
              </p:cNvSpPr>
              <p:nvPr/>
            </p:nvSpPr>
            <p:spPr bwMode="ltGray">
              <a:xfrm>
                <a:off x="552" y="1371"/>
                <a:ext cx="12" cy="252"/>
              </a:xfrm>
              <a:custGeom>
                <a:avLst/>
                <a:gdLst/>
                <a:ahLst/>
                <a:cxnLst>
                  <a:cxn ang="0">
                    <a:pos x="0" y="252"/>
                  </a:cxn>
                  <a:cxn ang="0">
                    <a:pos x="12" y="252"/>
                  </a:cxn>
                  <a:cxn ang="0">
                    <a:pos x="12" y="0"/>
                  </a:cxn>
                  <a:cxn ang="0">
                    <a:pos x="0" y="0"/>
                  </a:cxn>
                  <a:cxn ang="0">
                    <a:pos x="0" y="252"/>
                  </a:cxn>
                  <a:cxn ang="0">
                    <a:pos x="0" y="252"/>
                  </a:cxn>
                </a:cxnLst>
                <a:rect l="0" t="0" r="r" b="b"/>
                <a:pathLst>
                  <a:path w="12" h="252">
                    <a:moveTo>
                      <a:pt x="0" y="252"/>
                    </a:moveTo>
                    <a:lnTo>
                      <a:pt x="12" y="252"/>
                    </a:lnTo>
                    <a:lnTo>
                      <a:pt x="12" y="0"/>
                    </a:lnTo>
                    <a:lnTo>
                      <a:pt x="0" y="0"/>
                    </a:lnTo>
                    <a:lnTo>
                      <a:pt x="0" y="252"/>
                    </a:lnTo>
                    <a:lnTo>
                      <a:pt x="0" y="252"/>
                    </a:lnTo>
                    <a:close/>
                  </a:path>
                </a:pathLst>
              </a:custGeom>
              <a:gradFill rotWithShape="0">
                <a:gsLst>
                  <a:gs pos="0">
                    <a:schemeClr val="accent2"/>
                  </a:gs>
                  <a:gs pos="100000">
                    <a:schemeClr val="bg2"/>
                  </a:gs>
                </a:gsLst>
                <a:lin ang="5400000" scaled="1"/>
              </a:gra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pPr>
                  <a:defRPr/>
                </a:pPr>
                <a:endParaRPr lang="cs-CZ"/>
              </a:p>
            </p:txBody>
          </p:sp>
          <p:sp>
            <p:nvSpPr>
              <p:cNvPr id="18442" name="Freeform 10"/>
              <p:cNvSpPr>
                <a:spLocks/>
              </p:cNvSpPr>
              <p:nvPr/>
            </p:nvSpPr>
            <p:spPr bwMode="ltGray">
              <a:xfrm>
                <a:off x="552" y="699"/>
                <a:ext cx="12" cy="252"/>
              </a:xfrm>
              <a:custGeom>
                <a:avLst/>
                <a:gdLst/>
                <a:ahLst/>
                <a:cxnLst>
                  <a:cxn ang="0">
                    <a:pos x="12" y="0"/>
                  </a:cxn>
                  <a:cxn ang="0">
                    <a:pos x="0" y="0"/>
                  </a:cxn>
                  <a:cxn ang="0">
                    <a:pos x="0" y="252"/>
                  </a:cxn>
                  <a:cxn ang="0">
                    <a:pos x="12" y="252"/>
                  </a:cxn>
                  <a:cxn ang="0">
                    <a:pos x="12" y="0"/>
                  </a:cxn>
                  <a:cxn ang="0">
                    <a:pos x="12" y="0"/>
                  </a:cxn>
                </a:cxnLst>
                <a:rect l="0" t="0" r="r" b="b"/>
                <a:pathLst>
                  <a:path w="12" h="252">
                    <a:moveTo>
                      <a:pt x="12" y="0"/>
                    </a:moveTo>
                    <a:lnTo>
                      <a:pt x="0" y="0"/>
                    </a:lnTo>
                    <a:lnTo>
                      <a:pt x="0" y="252"/>
                    </a:lnTo>
                    <a:lnTo>
                      <a:pt x="12" y="252"/>
                    </a:lnTo>
                    <a:lnTo>
                      <a:pt x="12" y="0"/>
                    </a:lnTo>
                    <a:lnTo>
                      <a:pt x="12" y="0"/>
                    </a:lnTo>
                    <a:close/>
                  </a:path>
                </a:pathLst>
              </a:custGeom>
              <a:gradFill rotWithShape="0">
                <a:gsLst>
                  <a:gs pos="0">
                    <a:schemeClr val="bg2"/>
                  </a:gs>
                  <a:gs pos="100000">
                    <a:schemeClr val="accent2"/>
                  </a:gs>
                </a:gsLst>
                <a:lin ang="5400000" scaled="1"/>
              </a:gra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pPr>
                  <a:defRPr/>
                </a:pPr>
                <a:endParaRPr lang="cs-CZ"/>
              </a:p>
            </p:txBody>
          </p:sp>
          <p:sp>
            <p:nvSpPr>
              <p:cNvPr id="18443" name="Freeform 11"/>
              <p:cNvSpPr>
                <a:spLocks/>
              </p:cNvSpPr>
              <p:nvPr/>
            </p:nvSpPr>
            <p:spPr bwMode="ltGray">
              <a:xfrm>
                <a:off x="552" y="951"/>
                <a:ext cx="12" cy="420"/>
              </a:xfrm>
              <a:custGeom>
                <a:avLst/>
                <a:gdLst/>
                <a:ahLst/>
                <a:cxnLst>
                  <a:cxn ang="0">
                    <a:pos x="0" y="0"/>
                  </a:cxn>
                  <a:cxn ang="0">
                    <a:pos x="0" y="420"/>
                  </a:cxn>
                  <a:cxn ang="0">
                    <a:pos x="12" y="420"/>
                  </a:cxn>
                  <a:cxn ang="0">
                    <a:pos x="12" y="0"/>
                  </a:cxn>
                  <a:cxn ang="0">
                    <a:pos x="0" y="0"/>
                  </a:cxn>
                  <a:cxn ang="0">
                    <a:pos x="0" y="0"/>
                  </a:cxn>
                </a:cxnLst>
                <a:rect l="0" t="0" r="r" b="b"/>
                <a:pathLst>
                  <a:path w="12" h="420">
                    <a:moveTo>
                      <a:pt x="0" y="0"/>
                    </a:moveTo>
                    <a:lnTo>
                      <a:pt x="0" y="420"/>
                    </a:lnTo>
                    <a:lnTo>
                      <a:pt x="12" y="420"/>
                    </a:lnTo>
                    <a:lnTo>
                      <a:pt x="12" y="0"/>
                    </a:lnTo>
                    <a:lnTo>
                      <a:pt x="0" y="0"/>
                    </a:lnTo>
                    <a:lnTo>
                      <a:pt x="0" y="0"/>
                    </a:lnTo>
                    <a:close/>
                  </a:path>
                </a:pathLst>
              </a:custGeom>
              <a:gradFill rotWithShape="0">
                <a:gsLst>
                  <a:gs pos="0">
                    <a:schemeClr val="accent2"/>
                  </a:gs>
                  <a:gs pos="50000">
                    <a:schemeClr val="hlink"/>
                  </a:gs>
                  <a:gs pos="100000">
                    <a:schemeClr val="accent2"/>
                  </a:gs>
                </a:gsLst>
                <a:lin ang="5400000" scaled="1"/>
              </a:gra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pPr>
                  <a:defRPr/>
                </a:pPr>
                <a:endParaRPr lang="cs-CZ"/>
              </a:p>
            </p:txBody>
          </p:sp>
          <p:sp>
            <p:nvSpPr>
              <p:cNvPr id="18444" name="Freeform 12"/>
              <p:cNvSpPr>
                <a:spLocks/>
              </p:cNvSpPr>
              <p:nvPr/>
            </p:nvSpPr>
            <p:spPr bwMode="ltGray">
              <a:xfrm>
                <a:off x="0" y="1155"/>
                <a:ext cx="351" cy="12"/>
              </a:xfrm>
              <a:custGeom>
                <a:avLst/>
                <a:gdLst/>
                <a:ahLst/>
                <a:cxnLst>
                  <a:cxn ang="0">
                    <a:pos x="0" y="0"/>
                  </a:cxn>
                  <a:cxn ang="0">
                    <a:pos x="0" y="12"/>
                  </a:cxn>
                  <a:cxn ang="0">
                    <a:pos x="251" y="12"/>
                  </a:cxn>
                  <a:cxn ang="0">
                    <a:pos x="251" y="0"/>
                  </a:cxn>
                  <a:cxn ang="0">
                    <a:pos x="0" y="0"/>
                  </a:cxn>
                  <a:cxn ang="0">
                    <a:pos x="0" y="0"/>
                  </a:cxn>
                </a:cxnLst>
                <a:rect l="0" t="0" r="r" b="b"/>
                <a:pathLst>
                  <a:path w="251" h="12">
                    <a:moveTo>
                      <a:pt x="0" y="0"/>
                    </a:moveTo>
                    <a:lnTo>
                      <a:pt x="0" y="12"/>
                    </a:lnTo>
                    <a:lnTo>
                      <a:pt x="251" y="12"/>
                    </a:lnTo>
                    <a:lnTo>
                      <a:pt x="251" y="0"/>
                    </a:lnTo>
                    <a:lnTo>
                      <a:pt x="0" y="0"/>
                    </a:lnTo>
                    <a:lnTo>
                      <a:pt x="0" y="0"/>
                    </a:lnTo>
                    <a:close/>
                  </a:path>
                </a:pathLst>
              </a:custGeom>
              <a:gradFill rotWithShape="0">
                <a:gsLst>
                  <a:gs pos="0">
                    <a:schemeClr val="bg2"/>
                  </a:gs>
                  <a:gs pos="100000">
                    <a:schemeClr val="accent2"/>
                  </a:gs>
                </a:gsLst>
                <a:lin ang="0" scaled="1"/>
              </a:gra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pPr>
                  <a:defRPr/>
                </a:pPr>
                <a:endParaRPr lang="cs-CZ"/>
              </a:p>
            </p:txBody>
          </p:sp>
          <p:sp>
            <p:nvSpPr>
              <p:cNvPr id="18445" name="Freeform 13"/>
              <p:cNvSpPr>
                <a:spLocks/>
              </p:cNvSpPr>
              <p:nvPr/>
            </p:nvSpPr>
            <p:spPr bwMode="ltGray">
              <a:xfrm>
                <a:off x="767" y="1155"/>
                <a:ext cx="252" cy="12"/>
              </a:xfrm>
              <a:custGeom>
                <a:avLst/>
                <a:gdLst/>
                <a:ahLst/>
                <a:cxnLst>
                  <a:cxn ang="0">
                    <a:pos x="251" y="0"/>
                  </a:cxn>
                  <a:cxn ang="0">
                    <a:pos x="0" y="0"/>
                  </a:cxn>
                  <a:cxn ang="0">
                    <a:pos x="0" y="12"/>
                  </a:cxn>
                  <a:cxn ang="0">
                    <a:pos x="251" y="12"/>
                  </a:cxn>
                  <a:cxn ang="0">
                    <a:pos x="251" y="0"/>
                  </a:cxn>
                  <a:cxn ang="0">
                    <a:pos x="251" y="0"/>
                  </a:cxn>
                </a:cxnLst>
                <a:rect l="0" t="0" r="r" b="b"/>
                <a:pathLst>
                  <a:path w="251" h="12">
                    <a:moveTo>
                      <a:pt x="251" y="0"/>
                    </a:moveTo>
                    <a:lnTo>
                      <a:pt x="0" y="0"/>
                    </a:lnTo>
                    <a:lnTo>
                      <a:pt x="0" y="12"/>
                    </a:lnTo>
                    <a:lnTo>
                      <a:pt x="251" y="12"/>
                    </a:lnTo>
                    <a:lnTo>
                      <a:pt x="251" y="0"/>
                    </a:lnTo>
                    <a:lnTo>
                      <a:pt x="251" y="0"/>
                    </a:lnTo>
                    <a:close/>
                  </a:path>
                </a:pathLst>
              </a:custGeom>
              <a:gradFill rotWithShape="0">
                <a:gsLst>
                  <a:gs pos="0">
                    <a:schemeClr val="accent2"/>
                  </a:gs>
                  <a:gs pos="100000">
                    <a:schemeClr val="bg2"/>
                  </a:gs>
                </a:gsLst>
                <a:lin ang="0" scaled="1"/>
              </a:gra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pPr>
                  <a:defRPr/>
                </a:pPr>
                <a:endParaRPr lang="cs-CZ"/>
              </a:p>
            </p:txBody>
          </p:sp>
          <p:sp>
            <p:nvSpPr>
              <p:cNvPr id="18446" name="Freeform 14"/>
              <p:cNvSpPr>
                <a:spLocks/>
              </p:cNvSpPr>
              <p:nvPr/>
            </p:nvSpPr>
            <p:spPr bwMode="ltGray">
              <a:xfrm>
                <a:off x="348" y="1155"/>
                <a:ext cx="419" cy="12"/>
              </a:xfrm>
              <a:custGeom>
                <a:avLst/>
                <a:gdLst/>
                <a:ahLst/>
                <a:cxnLst>
                  <a:cxn ang="0">
                    <a:pos x="0" y="0"/>
                  </a:cxn>
                  <a:cxn ang="0">
                    <a:pos x="0" y="12"/>
                  </a:cxn>
                  <a:cxn ang="0">
                    <a:pos x="418" y="12"/>
                  </a:cxn>
                  <a:cxn ang="0">
                    <a:pos x="418" y="0"/>
                  </a:cxn>
                  <a:cxn ang="0">
                    <a:pos x="0" y="0"/>
                  </a:cxn>
                  <a:cxn ang="0">
                    <a:pos x="0" y="0"/>
                  </a:cxn>
                </a:cxnLst>
                <a:rect l="0" t="0" r="r" b="b"/>
                <a:pathLst>
                  <a:path w="418" h="12">
                    <a:moveTo>
                      <a:pt x="0" y="0"/>
                    </a:moveTo>
                    <a:lnTo>
                      <a:pt x="0" y="12"/>
                    </a:lnTo>
                    <a:lnTo>
                      <a:pt x="418" y="12"/>
                    </a:lnTo>
                    <a:lnTo>
                      <a:pt x="418" y="0"/>
                    </a:lnTo>
                    <a:lnTo>
                      <a:pt x="0" y="0"/>
                    </a:lnTo>
                    <a:lnTo>
                      <a:pt x="0" y="0"/>
                    </a:lnTo>
                    <a:close/>
                  </a:path>
                </a:pathLst>
              </a:custGeom>
              <a:gradFill rotWithShape="0">
                <a:gsLst>
                  <a:gs pos="0">
                    <a:schemeClr val="accent2"/>
                  </a:gs>
                  <a:gs pos="50000">
                    <a:schemeClr val="hlink"/>
                  </a:gs>
                  <a:gs pos="100000">
                    <a:schemeClr val="accent2"/>
                  </a:gs>
                </a:gsLst>
                <a:lin ang="0" scaled="1"/>
              </a:gra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pPr>
                  <a:defRPr/>
                </a:pPr>
                <a:endParaRPr lang="cs-CZ"/>
              </a:p>
            </p:txBody>
          </p:sp>
        </p:grpSp>
      </p:grpSp>
      <p:sp>
        <p:nvSpPr>
          <p:cNvPr id="18447" name="Rectangle 15"/>
          <p:cNvSpPr>
            <a:spLocks noGrp="1" noChangeArrowheads="1"/>
          </p:cNvSpPr>
          <p:nvPr>
            <p:ph type="title"/>
          </p:nvPr>
        </p:nvSpPr>
        <p:spPr bwMode="auto">
          <a:xfrm>
            <a:off x="1066800" y="304800"/>
            <a:ext cx="7543800" cy="14319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bg-BG" smtClean="0"/>
              <a:t>Klepnutím lze upravit styl předlohy nadpisů.</a:t>
            </a:r>
          </a:p>
        </p:txBody>
      </p:sp>
      <p:sp>
        <p:nvSpPr>
          <p:cNvPr id="18448" name="Rectangle 16"/>
          <p:cNvSpPr>
            <a:spLocks noGrp="1" noChangeArrowheads="1"/>
          </p:cNvSpPr>
          <p:nvPr>
            <p:ph type="body" idx="1"/>
          </p:nvPr>
        </p:nvSpPr>
        <p:spPr bwMode="auto">
          <a:xfrm>
            <a:off x="1066800" y="1981200"/>
            <a:ext cx="7543800" cy="4114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bg-BG" smtClean="0"/>
              <a:t>Klepnutím lze upravit styly předlohy textu.</a:t>
            </a:r>
          </a:p>
          <a:p>
            <a:pPr lvl="1"/>
            <a:r>
              <a:rPr lang="bg-BG" smtClean="0"/>
              <a:t>Druhá úroveň</a:t>
            </a:r>
          </a:p>
          <a:p>
            <a:pPr lvl="2"/>
            <a:r>
              <a:rPr lang="bg-BG" smtClean="0"/>
              <a:t>Třetí úroveň</a:t>
            </a:r>
          </a:p>
          <a:p>
            <a:pPr lvl="3"/>
            <a:r>
              <a:rPr lang="bg-BG" smtClean="0"/>
              <a:t>Čtvrtá úroveň</a:t>
            </a:r>
          </a:p>
          <a:p>
            <a:pPr lvl="4"/>
            <a:r>
              <a:rPr lang="bg-BG" smtClean="0"/>
              <a:t>Pátá úroveň</a:t>
            </a:r>
          </a:p>
        </p:txBody>
      </p:sp>
      <p:sp>
        <p:nvSpPr>
          <p:cNvPr id="18449" name="Rectangle 17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1066800" y="6248400"/>
            <a:ext cx="1905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000">
                <a:effectLst>
                  <a:outerShdw blurRad="38100" dist="38100" dir="2700000" algn="tl">
                    <a:srgbClr val="000000"/>
                  </a:outerShdw>
                </a:effectLst>
              </a:defRPr>
            </a:lvl1pPr>
          </a:lstStyle>
          <a:p>
            <a:pPr>
              <a:defRPr/>
            </a:pPr>
            <a:endParaRPr lang="bg-BG"/>
          </a:p>
        </p:txBody>
      </p:sp>
      <p:sp>
        <p:nvSpPr>
          <p:cNvPr id="18450" name="Rectangle 18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429000" y="6248400"/>
            <a:ext cx="28956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ctr">
              <a:defRPr sz="1000">
                <a:effectLst>
                  <a:outerShdw blurRad="38100" dist="38100" dir="2700000" algn="tl">
                    <a:srgbClr val="000000"/>
                  </a:outerShdw>
                </a:effectLst>
              </a:defRPr>
            </a:lvl1pPr>
          </a:lstStyle>
          <a:p>
            <a:pPr>
              <a:defRPr/>
            </a:pPr>
            <a:endParaRPr lang="bg-BG"/>
          </a:p>
        </p:txBody>
      </p:sp>
      <p:sp>
        <p:nvSpPr>
          <p:cNvPr id="18451" name="Rectangle 19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705600" y="6248400"/>
            <a:ext cx="1905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000">
                <a:effectLst>
                  <a:outerShdw blurRad="38100" dist="38100" dir="2700000" algn="tl">
                    <a:srgbClr val="000000"/>
                  </a:outerShdw>
                </a:effectLst>
              </a:defRPr>
            </a:lvl1pPr>
          </a:lstStyle>
          <a:p>
            <a:pPr>
              <a:defRPr/>
            </a:pPr>
            <a:fld id="{2977B112-143D-4992-87A8-B5A33B572780}" type="slidenum">
              <a:rPr lang="bg-BG"/>
              <a:pPr>
                <a:defRPr/>
              </a:pPr>
              <a:t>‹#›</a:t>
            </a:fld>
            <a:endParaRPr lang="bg-BG"/>
          </a:p>
        </p:txBody>
      </p:sp>
    </p:spTree>
  </p:cSld>
  <p:clrMap bg1="dk2" tx1="lt1" bg2="dk1" tx2="lt2" accent1="accent1" accent2="accent2" accent3="accent3" accent4="accent4" accent5="accent5" accent6="accent6" hlink="hlink" folHlink="folHlink"/>
  <p:sldLayoutIdLst>
    <p:sldLayoutId id="2147483741" r:id="rId1"/>
    <p:sldLayoutId id="2147483720" r:id="rId2"/>
    <p:sldLayoutId id="2147483721" r:id="rId3"/>
    <p:sldLayoutId id="2147483722" r:id="rId4"/>
    <p:sldLayoutId id="2147483723" r:id="rId5"/>
    <p:sldLayoutId id="2147483724" r:id="rId6"/>
    <p:sldLayoutId id="2147483725" r:id="rId7"/>
    <p:sldLayoutId id="2147483726" r:id="rId8"/>
    <p:sldLayoutId id="2147483727" r:id="rId9"/>
    <p:sldLayoutId id="2147483728" r:id="rId10"/>
    <p:sldLayoutId id="2147483729" r:id="rId11"/>
  </p:sldLayoutIdLst>
  <p:txStyles>
    <p:titleStyle>
      <a:lvl1pPr algn="l" rtl="0" eaLnBrk="0" fontAlgn="base" hangingPunct="0">
        <a:spcBef>
          <a:spcPct val="0"/>
        </a:spcBef>
        <a:spcAft>
          <a:spcPct val="0"/>
        </a:spcAft>
        <a:defRPr sz="4400" b="1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+mj-lt"/>
          <a:ea typeface="+mj-ea"/>
          <a:cs typeface="+mj-cs"/>
        </a:defRPr>
      </a:lvl1pPr>
      <a:lvl2pPr algn="l" rtl="0" eaLnBrk="0" fontAlgn="base" hangingPunct="0">
        <a:spcBef>
          <a:spcPct val="0"/>
        </a:spcBef>
        <a:spcAft>
          <a:spcPct val="0"/>
        </a:spcAft>
        <a:defRPr sz="4400" b="1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Tahoma" pitchFamily="34" charset="0"/>
          <a:cs typeface="Arial" charset="0"/>
        </a:defRPr>
      </a:lvl2pPr>
      <a:lvl3pPr algn="l" rtl="0" eaLnBrk="0" fontAlgn="base" hangingPunct="0">
        <a:spcBef>
          <a:spcPct val="0"/>
        </a:spcBef>
        <a:spcAft>
          <a:spcPct val="0"/>
        </a:spcAft>
        <a:defRPr sz="4400" b="1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Tahoma" pitchFamily="34" charset="0"/>
          <a:cs typeface="Arial" charset="0"/>
        </a:defRPr>
      </a:lvl3pPr>
      <a:lvl4pPr algn="l" rtl="0" eaLnBrk="0" fontAlgn="base" hangingPunct="0">
        <a:spcBef>
          <a:spcPct val="0"/>
        </a:spcBef>
        <a:spcAft>
          <a:spcPct val="0"/>
        </a:spcAft>
        <a:defRPr sz="4400" b="1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Tahoma" pitchFamily="34" charset="0"/>
          <a:cs typeface="Arial" charset="0"/>
        </a:defRPr>
      </a:lvl4pPr>
      <a:lvl5pPr algn="l" rtl="0" eaLnBrk="0" fontAlgn="base" hangingPunct="0">
        <a:spcBef>
          <a:spcPct val="0"/>
        </a:spcBef>
        <a:spcAft>
          <a:spcPct val="0"/>
        </a:spcAft>
        <a:defRPr sz="4400" b="1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Tahoma" pitchFamily="34" charset="0"/>
          <a:cs typeface="Arial" charset="0"/>
        </a:defRPr>
      </a:lvl5pPr>
      <a:lvl6pPr marL="457200" algn="l" rtl="0" fontAlgn="base">
        <a:spcBef>
          <a:spcPct val="0"/>
        </a:spcBef>
        <a:spcAft>
          <a:spcPct val="0"/>
        </a:spcAft>
        <a:defRPr sz="4400" b="1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Tahoma" pitchFamily="34" charset="0"/>
          <a:cs typeface="Arial" charset="0"/>
        </a:defRPr>
      </a:lvl6pPr>
      <a:lvl7pPr marL="914400" algn="l" rtl="0" fontAlgn="base">
        <a:spcBef>
          <a:spcPct val="0"/>
        </a:spcBef>
        <a:spcAft>
          <a:spcPct val="0"/>
        </a:spcAft>
        <a:defRPr sz="4400" b="1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Tahoma" pitchFamily="34" charset="0"/>
          <a:cs typeface="Arial" charset="0"/>
        </a:defRPr>
      </a:lvl7pPr>
      <a:lvl8pPr marL="1371600" algn="l" rtl="0" fontAlgn="base">
        <a:spcBef>
          <a:spcPct val="0"/>
        </a:spcBef>
        <a:spcAft>
          <a:spcPct val="0"/>
        </a:spcAft>
        <a:defRPr sz="4400" b="1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Tahoma" pitchFamily="34" charset="0"/>
          <a:cs typeface="Arial" charset="0"/>
        </a:defRPr>
      </a:lvl8pPr>
      <a:lvl9pPr marL="1828800" algn="l" rtl="0" fontAlgn="base">
        <a:spcBef>
          <a:spcPct val="0"/>
        </a:spcBef>
        <a:spcAft>
          <a:spcPct val="0"/>
        </a:spcAft>
        <a:defRPr sz="4400" b="1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Tahoma" pitchFamily="34" charset="0"/>
          <a:cs typeface="Arial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Clr>
          <a:schemeClr val="hlink"/>
        </a:buClr>
        <a:buSzPct val="70000"/>
        <a:buFont typeface="Wingdings" pitchFamily="2" charset="2"/>
        <a:buChar char="n"/>
        <a:defRPr sz="32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Clr>
          <a:schemeClr val="tx1"/>
        </a:buClr>
        <a:buChar char="–"/>
        <a:defRPr sz="28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Clr>
          <a:schemeClr val="hlink"/>
        </a:buClr>
        <a:buSzPct val="70000"/>
        <a:buFont typeface="Wingdings" pitchFamily="2" charset="2"/>
        <a:buChar char="n"/>
        <a:defRPr sz="24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Clr>
          <a:schemeClr val="tx1"/>
        </a:buClr>
        <a:buChar char="–"/>
        <a:defRPr sz="20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Clr>
          <a:schemeClr val="hlink"/>
        </a:buClr>
        <a:buSzPct val="70000"/>
        <a:buFont typeface="Wingdings" pitchFamily="2" charset="2"/>
        <a:buChar char="n"/>
        <a:defRPr sz="20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  <a:cs typeface="+mn-cs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lr>
          <a:schemeClr val="hlink"/>
        </a:buClr>
        <a:buSzPct val="70000"/>
        <a:buFont typeface="Wingdings" pitchFamily="2" charset="2"/>
        <a:buChar char="n"/>
        <a:defRPr sz="20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  <a:cs typeface="+mn-cs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lr>
          <a:schemeClr val="hlink"/>
        </a:buClr>
        <a:buSzPct val="70000"/>
        <a:buFont typeface="Wingdings" pitchFamily="2" charset="2"/>
        <a:buChar char="n"/>
        <a:defRPr sz="20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  <a:cs typeface="+mn-cs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lr>
          <a:schemeClr val="hlink"/>
        </a:buClr>
        <a:buSzPct val="70000"/>
        <a:buFont typeface="Wingdings" pitchFamily="2" charset="2"/>
        <a:buChar char="n"/>
        <a:defRPr sz="20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  <a:cs typeface="+mn-cs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lr>
          <a:schemeClr val="hlink"/>
        </a:buClr>
        <a:buSzPct val="70000"/>
        <a:buFont typeface="Wingdings" pitchFamily="2" charset="2"/>
        <a:buChar char="n"/>
        <a:defRPr sz="20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</a:p>
        </p:txBody>
      </p:sp>
      <p:sp>
        <p:nvSpPr>
          <p:cNvPr id="2051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25604" name="Rectangle 4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457200" y="6245225"/>
            <a:ext cx="2133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400">
                <a:latin typeface="+mn-lt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25605" name="Rectangle 5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6245225"/>
            <a:ext cx="2895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ctr">
              <a:defRPr sz="1400">
                <a:latin typeface="+mn-lt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25606" name="Rectangle 6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553200" y="6245225"/>
            <a:ext cx="2133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400">
                <a:latin typeface="+mn-lt"/>
              </a:defRPr>
            </a:lvl1pPr>
          </a:lstStyle>
          <a:p>
            <a:pPr>
              <a:defRPr/>
            </a:pPr>
            <a:fld id="{0C36A3C7-CBC0-4702-9C11-F36F3619F8A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30" r:id="rId1"/>
    <p:sldLayoutId id="2147483731" r:id="rId2"/>
    <p:sldLayoutId id="2147483732" r:id="rId3"/>
    <p:sldLayoutId id="2147483733" r:id="rId4"/>
    <p:sldLayoutId id="2147483734" r:id="rId5"/>
    <p:sldLayoutId id="2147483735" r:id="rId6"/>
    <p:sldLayoutId id="2147483736" r:id="rId7"/>
    <p:sldLayoutId id="2147483737" r:id="rId8"/>
    <p:sldLayoutId id="2147483738" r:id="rId9"/>
    <p:sldLayoutId id="2147483739" r:id="rId10"/>
    <p:sldLayoutId id="2147483740" r:id="rId11"/>
  </p:sldLayoutIdLst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  <a:cs typeface="Arial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  <a:cs typeface="Arial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  <a:cs typeface="Arial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  <a:cs typeface="Arial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  <a:cs typeface="Arial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  <a:cs typeface="Arial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  <a:cs typeface="Arial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  <a:cs typeface="Arial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Char char="•"/>
        <a:defRPr sz="3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Char char="–"/>
        <a:defRPr sz="2800">
          <a:solidFill>
            <a:schemeClr val="tx1"/>
          </a:solidFill>
          <a:latin typeface="+mn-lt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Char char="•"/>
        <a:defRPr sz="2400">
          <a:solidFill>
            <a:schemeClr val="tx1"/>
          </a:solidFill>
          <a:latin typeface="+mn-lt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Char char="–"/>
        <a:defRPr sz="2000">
          <a:solidFill>
            <a:schemeClr val="tx1"/>
          </a:solidFill>
          <a:latin typeface="+mn-lt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cs typeface="+mn-cs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cs typeface="+mn-cs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cs typeface="+mn-cs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cs typeface="+mn-cs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8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8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7650" name="Group 2"/>
          <p:cNvGraphicFramePr>
            <a:graphicFrameLocks noGrp="1"/>
          </p:cNvGraphicFramePr>
          <p:nvPr/>
        </p:nvGraphicFramePr>
        <p:xfrm>
          <a:off x="1785938" y="1928813"/>
          <a:ext cx="5849937" cy="1531620"/>
        </p:xfrm>
        <a:graphic>
          <a:graphicData uri="http://schemas.openxmlformats.org/drawingml/2006/table">
            <a:tbl>
              <a:tblPr/>
              <a:tblGrid>
                <a:gridCol w="5849937"/>
              </a:tblGrid>
              <a:tr h="0"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0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ea typeface="Calibri" pitchFamily="34" charset="0"/>
                          <a:cs typeface="Times New Roman" pitchFamily="18" charset="0"/>
                        </a:rPr>
                        <a:t>Zlepšení podmínek pro vzdělávání na středních školách Operačního programu</a:t>
                      </a:r>
                      <a:endParaRPr kumimoji="0" lang="cs-CZ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Calibri" pitchFamily="34" charset="0"/>
                        <a:cs typeface="Times New Roman" pitchFamily="18" charset="0"/>
                      </a:endParaRPr>
                    </a:p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0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ea typeface="Calibri" pitchFamily="34" charset="0"/>
                          <a:cs typeface="Times New Roman" pitchFamily="18" charset="0"/>
                        </a:rPr>
                        <a:t>Vzdělávání pro konkurenceschopnost</a:t>
                      </a:r>
                      <a:endParaRPr kumimoji="0" lang="cs-CZ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555625"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0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ea typeface="Calibri" pitchFamily="34" charset="0"/>
                          <a:cs typeface="Times New Roman" pitchFamily="18" charset="0"/>
                        </a:rPr>
                        <a:t>Název a adresa školy: Integrovaná střední škola Cheb, Obrněné brigády 6, 350 11 Cheb </a:t>
                      </a:r>
                    </a:p>
                    <a:p>
                      <a:pPr marL="0" marR="0" lvl="0" indent="0" algn="ctr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0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Calibri" pitchFamily="34" charset="0"/>
                        <a:cs typeface="Times New Roman" pitchFamily="18" charset="0"/>
                      </a:endParaRPr>
                    </a:p>
                    <a:p>
                      <a:pPr marL="0" marR="0" lvl="0" indent="0" algn="ctr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0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Calibri" pitchFamily="34" charset="0"/>
                        <a:cs typeface="Times New Roman" pitchFamily="18" charset="0"/>
                      </a:endParaRPr>
                    </a:p>
                    <a:p>
                      <a:pPr marL="0" marR="0" lvl="0" indent="0" algn="ctr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0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Calibri" pitchFamily="34" charset="0"/>
                        <a:cs typeface="Times New Roman" pitchFamily="18" charset="0"/>
                      </a:endParaRPr>
                    </a:p>
                    <a:p>
                      <a:pPr marL="0" marR="0" lvl="0" indent="0" algn="ctr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Calibri" pitchFamily="34" charset="0"/>
                        <a:cs typeface="Times New Roman" pitchFamily="18" charset="0"/>
                      </a:endParaRPr>
                    </a:p>
                    <a:p>
                      <a:pPr marL="0" marR="0" lvl="0" indent="0" algn="ctr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0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ea typeface="Calibri" pitchFamily="34" charset="0"/>
                          <a:cs typeface="Times New Roman" pitchFamily="18" charset="0"/>
                        </a:rPr>
                        <a:t>Číslo projektu: CZ.1.07/1.5.00/34.0290</a:t>
                      </a:r>
                      <a:endParaRPr kumimoji="0" lang="cs-CZ" sz="10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68580" marR="6858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  <p:pic>
        <p:nvPicPr>
          <p:cNvPr id="4108" name="Picture 3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857375" y="428625"/>
            <a:ext cx="5753100" cy="1363663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  <p:pic>
        <p:nvPicPr>
          <p:cNvPr id="4109" name="Obrázek 0" descr="loga final-orlice alfa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286250" y="2643188"/>
            <a:ext cx="854075" cy="7461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4110" name="Rectangle 4"/>
          <p:cNvSpPr>
            <a:spLocks noChangeArrowheads="1"/>
          </p:cNvSpPr>
          <p:nvPr/>
        </p:nvSpPr>
        <p:spPr bwMode="auto">
          <a:xfrm>
            <a:off x="571500" y="3638550"/>
            <a:ext cx="7643813" cy="28622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anchor="ctr">
            <a:spAutoFit/>
          </a:bodyPr>
          <a:lstStyle/>
          <a:p>
            <a:endParaRPr lang="cs-CZ" sz="1200" b="1">
              <a:latin typeface="Arial" charset="0"/>
              <a:ea typeface="Calibri" pitchFamily="34" charset="0"/>
              <a:cs typeface="Times New Roman" pitchFamily="18" charset="0"/>
            </a:endParaRPr>
          </a:p>
          <a:p>
            <a:endParaRPr lang="cs-CZ" sz="1200" b="1">
              <a:latin typeface="Arial" charset="0"/>
              <a:ea typeface="Calibri" pitchFamily="34" charset="0"/>
              <a:cs typeface="Times New Roman" pitchFamily="18" charset="0"/>
            </a:endParaRPr>
          </a:p>
          <a:p>
            <a:r>
              <a:rPr lang="cs-CZ" sz="1200" b="1">
                <a:latin typeface="Arial" charset="0"/>
                <a:ea typeface="Calibri" pitchFamily="34" charset="0"/>
                <a:cs typeface="Times New Roman" pitchFamily="18" charset="0"/>
              </a:rPr>
              <a:t>Číslo a název klíčové aktivity:  </a:t>
            </a:r>
            <a:r>
              <a:rPr lang="bg-BG" sz="1200" b="1">
                <a:ea typeface="Calibri" pitchFamily="34" charset="0"/>
                <a:cs typeface="Times New Roman" pitchFamily="18" charset="0"/>
              </a:rPr>
              <a:t>III02 Inovace a zkvalitnění výuky prostřednictvím ICT</a:t>
            </a:r>
            <a:endParaRPr lang="cs-CZ" sz="1200">
              <a:latin typeface="Arial" charset="0"/>
              <a:ea typeface="Calibri" pitchFamily="34" charset="0"/>
              <a:cs typeface="Times New Roman" pitchFamily="18" charset="0"/>
            </a:endParaRPr>
          </a:p>
          <a:p>
            <a:pPr eaLnBrk="0" hangingPunct="0"/>
            <a:r>
              <a:rPr lang="cs-CZ" sz="1200" b="1">
                <a:solidFill>
                  <a:srgbClr val="000000"/>
                </a:solidFill>
                <a:latin typeface="Arial" charset="0"/>
                <a:ea typeface="Calibri" pitchFamily="34" charset="0"/>
                <a:cs typeface="Times New Roman" pitchFamily="18" charset="0"/>
              </a:rPr>
              <a:t>Číslo DUM:		         </a:t>
            </a:r>
            <a:r>
              <a:rPr lang="cs-CZ" sz="1200" b="1">
                <a:solidFill>
                  <a:srgbClr val="000000"/>
                </a:solidFill>
                <a:ea typeface="Calibri" pitchFamily="34" charset="0"/>
                <a:cs typeface="Times New Roman" pitchFamily="18" charset="0"/>
              </a:rPr>
              <a:t> </a:t>
            </a:r>
            <a:r>
              <a:rPr lang="bg-BG" sz="1200" b="1">
                <a:ea typeface="Calibri" pitchFamily="34" charset="0"/>
                <a:cs typeface="Times New Roman" pitchFamily="18" charset="0"/>
              </a:rPr>
              <a:t>VY_32_INOVACE_</a:t>
            </a:r>
            <a:r>
              <a:rPr lang="cs-CZ" sz="1200" b="1">
                <a:ea typeface="Calibri" pitchFamily="34" charset="0"/>
                <a:cs typeface="Times New Roman" pitchFamily="18" charset="0"/>
              </a:rPr>
              <a:t>33</a:t>
            </a:r>
            <a:r>
              <a:rPr lang="bg-BG" sz="1200" b="1">
                <a:ea typeface="Calibri" pitchFamily="34" charset="0"/>
                <a:cs typeface="Times New Roman" pitchFamily="18" charset="0"/>
              </a:rPr>
              <a:t>Jen1</a:t>
            </a:r>
            <a:r>
              <a:rPr lang="cs-CZ" sz="1200" b="1">
                <a:ea typeface="Calibri" pitchFamily="34" charset="0"/>
                <a:cs typeface="Times New Roman" pitchFamily="18" charset="0"/>
              </a:rPr>
              <a:t>4</a:t>
            </a:r>
            <a:r>
              <a:rPr lang="cs-CZ" sz="1200" b="1">
                <a:solidFill>
                  <a:srgbClr val="000000"/>
                </a:solidFill>
                <a:latin typeface="Arial" charset="0"/>
                <a:ea typeface="Calibri" pitchFamily="34" charset="0"/>
                <a:cs typeface="Times New Roman" pitchFamily="18" charset="0"/>
              </a:rPr>
              <a:t>		</a:t>
            </a:r>
            <a:endParaRPr lang="cs-CZ" sz="600">
              <a:latin typeface="Arial" charset="0"/>
              <a:ea typeface="Calibri" pitchFamily="34" charset="0"/>
              <a:cs typeface="Times New Roman" pitchFamily="18" charset="0"/>
            </a:endParaRPr>
          </a:p>
          <a:p>
            <a:pPr eaLnBrk="0" hangingPunct="0"/>
            <a:r>
              <a:rPr lang="cs-CZ" sz="1200" b="1">
                <a:solidFill>
                  <a:srgbClr val="000000"/>
                </a:solidFill>
                <a:latin typeface="Arial" charset="0"/>
                <a:ea typeface="Calibri" pitchFamily="34" charset="0"/>
                <a:cs typeface="Times New Roman" pitchFamily="18" charset="0"/>
              </a:rPr>
              <a:t>Jméno autora:                            Ing. Věra Jeníková				</a:t>
            </a:r>
            <a:endParaRPr lang="cs-CZ" sz="600">
              <a:latin typeface="Arial" charset="0"/>
              <a:ea typeface="Calibri" pitchFamily="34" charset="0"/>
              <a:cs typeface="Times New Roman" pitchFamily="18" charset="0"/>
            </a:endParaRPr>
          </a:p>
          <a:p>
            <a:pPr eaLnBrk="0" hangingPunct="0"/>
            <a:r>
              <a:rPr lang="cs-CZ" sz="1200" b="1">
                <a:solidFill>
                  <a:srgbClr val="000000"/>
                </a:solidFill>
                <a:latin typeface="Arial" charset="0"/>
                <a:ea typeface="Calibri" pitchFamily="34" charset="0"/>
                <a:cs typeface="Times New Roman" pitchFamily="18" charset="0"/>
              </a:rPr>
              <a:t>Datum (období) vytvoření DUM: 2013	</a:t>
            </a:r>
            <a:endParaRPr lang="cs-CZ" sz="600">
              <a:latin typeface="Arial" charset="0"/>
              <a:ea typeface="Calibri" pitchFamily="34" charset="0"/>
              <a:cs typeface="Times New Roman" pitchFamily="18" charset="0"/>
            </a:endParaRPr>
          </a:p>
          <a:p>
            <a:pPr eaLnBrk="0" hangingPunct="0"/>
            <a:r>
              <a:rPr lang="cs-CZ" sz="1200" b="1">
                <a:solidFill>
                  <a:srgbClr val="000000"/>
                </a:solidFill>
                <a:latin typeface="Arial" charset="0"/>
                <a:ea typeface="Calibri" pitchFamily="34" charset="0"/>
                <a:cs typeface="Times New Roman" pitchFamily="18" charset="0"/>
              </a:rPr>
              <a:t>Ročník:                                       </a:t>
            </a:r>
            <a:r>
              <a:rPr lang="cs-CZ" sz="1200" b="1">
                <a:solidFill>
                  <a:srgbClr val="000000"/>
                </a:solidFill>
                <a:latin typeface="Arial" charset="0"/>
                <a:cs typeface="Times New Roman" pitchFamily="18" charset="0"/>
              </a:rPr>
              <a:t>2.</a:t>
            </a:r>
            <a:r>
              <a:rPr lang="cs-CZ" sz="1200" b="1">
                <a:solidFill>
                  <a:srgbClr val="000000"/>
                </a:solidFill>
                <a:latin typeface="Arial" charset="0"/>
              </a:rPr>
              <a:t>		</a:t>
            </a:r>
            <a:endParaRPr lang="cs-CZ" sz="600">
              <a:latin typeface="Arial" charset="0"/>
            </a:endParaRPr>
          </a:p>
          <a:p>
            <a:pPr eaLnBrk="0" hangingPunct="0"/>
            <a:r>
              <a:rPr lang="cs-CZ" sz="1200" b="1">
                <a:solidFill>
                  <a:srgbClr val="000000"/>
                </a:solidFill>
                <a:latin typeface="Arial" charset="0"/>
              </a:rPr>
              <a:t>Vzdělávací oblast:                     ekonomika				</a:t>
            </a:r>
            <a:endParaRPr lang="cs-CZ" sz="600">
              <a:latin typeface="Arial" charset="0"/>
            </a:endParaRPr>
          </a:p>
          <a:p>
            <a:pPr eaLnBrk="0" hangingPunct="0"/>
            <a:r>
              <a:rPr lang="cs-CZ" sz="1200" b="1">
                <a:solidFill>
                  <a:srgbClr val="000000"/>
                </a:solidFill>
                <a:latin typeface="Arial" charset="0"/>
              </a:rPr>
              <a:t>Vzdělávací obor:                       </a:t>
            </a:r>
            <a:r>
              <a:rPr lang="cs-CZ" sz="1200" b="1">
                <a:solidFill>
                  <a:srgbClr val="000000"/>
                </a:solidFill>
                <a:latin typeface="Arial" charset="0"/>
                <a:cs typeface="Times New Roman" pitchFamily="18" charset="0"/>
              </a:rPr>
              <a:t>řízení a zabezpečování jakosti</a:t>
            </a:r>
            <a:r>
              <a:rPr lang="cs-CZ" sz="1200" b="1">
                <a:solidFill>
                  <a:srgbClr val="000000"/>
                </a:solidFill>
                <a:latin typeface="Arial" charset="0"/>
              </a:rPr>
              <a:t>		</a:t>
            </a:r>
            <a:endParaRPr lang="cs-CZ" sz="600">
              <a:latin typeface="Arial" charset="0"/>
            </a:endParaRPr>
          </a:p>
          <a:p>
            <a:pPr eaLnBrk="0" hangingPunct="0"/>
            <a:r>
              <a:rPr lang="cs-CZ" sz="1200" b="1">
                <a:solidFill>
                  <a:srgbClr val="000000"/>
                </a:solidFill>
                <a:latin typeface="Arial" charset="0"/>
              </a:rPr>
              <a:t>Klíčová slova: </a:t>
            </a:r>
            <a:r>
              <a:rPr lang="cs-CZ" sz="1200" b="1">
                <a:solidFill>
                  <a:srgbClr val="000000"/>
                </a:solidFill>
                <a:latin typeface="Arial" charset="0"/>
                <a:cs typeface="Times New Roman" pitchFamily="18" charset="0"/>
              </a:rPr>
              <a:t>Zaměření na zákazníka, vedení a řízení lidí</a:t>
            </a:r>
            <a:r>
              <a:rPr lang="cs-CZ" sz="1200" b="1">
                <a:solidFill>
                  <a:srgbClr val="000000"/>
                </a:solidFill>
                <a:latin typeface="Arial" charset="0"/>
              </a:rPr>
              <a:t>	</a:t>
            </a:r>
            <a:endParaRPr lang="cs-CZ" sz="600">
              <a:latin typeface="Arial" charset="0"/>
            </a:endParaRPr>
          </a:p>
          <a:p>
            <a:pPr eaLnBrk="0" hangingPunct="0"/>
            <a:r>
              <a:rPr lang="cs-CZ" sz="1200" b="1">
                <a:solidFill>
                  <a:srgbClr val="000000"/>
                </a:solidFill>
                <a:latin typeface="Arial" charset="0"/>
              </a:rPr>
              <a:t>Anotace: Žák se sez</a:t>
            </a:r>
            <a:r>
              <a:rPr lang="cs-CZ" sz="1200" b="1">
                <a:solidFill>
                  <a:srgbClr val="000000"/>
                </a:solidFill>
                <a:latin typeface="Arial" charset="0"/>
                <a:cs typeface="Times New Roman" pitchFamily="18" charset="0"/>
              </a:rPr>
              <a:t>námí s principy zaměření na zákazníka, vysvětlí, kdo je zákazník, seznámí se s principem vedení a řízení lidí</a:t>
            </a:r>
            <a:endParaRPr lang="cs-CZ" sz="600">
              <a:latin typeface="Arial" charset="0"/>
              <a:cs typeface="Times New Roman" pitchFamily="18" charset="0"/>
            </a:endParaRPr>
          </a:p>
          <a:p>
            <a:pPr eaLnBrk="0" hangingPunct="0"/>
            <a:r>
              <a:rPr lang="cs-CZ" sz="1200" b="1">
                <a:solidFill>
                  <a:srgbClr val="000000"/>
                </a:solidFill>
                <a:latin typeface="Arial" charset="0"/>
              </a:rPr>
              <a:t>Druh učebního materiálu: prezentace	</a:t>
            </a:r>
            <a:endParaRPr lang="cs-CZ" sz="600">
              <a:latin typeface="Arial" charset="0"/>
            </a:endParaRPr>
          </a:p>
          <a:p>
            <a:pPr eaLnBrk="0" hangingPunct="0"/>
            <a:r>
              <a:rPr lang="cs-CZ" sz="1200" b="1">
                <a:solidFill>
                  <a:srgbClr val="000000"/>
                </a:solidFill>
                <a:latin typeface="Arial" charset="0"/>
              </a:rPr>
              <a:t>Očekávaný výstup:</a:t>
            </a:r>
            <a:r>
              <a:rPr lang="cs-CZ" sz="1200" b="1">
                <a:solidFill>
                  <a:srgbClr val="000000"/>
                </a:solidFill>
                <a:latin typeface="Arial" charset="0"/>
                <a:cs typeface="Times New Roman" pitchFamily="18" charset="0"/>
              </a:rPr>
              <a:t> porozumění výše uvedeným principům</a:t>
            </a:r>
            <a:endParaRPr lang="cs-CZ" sz="600">
              <a:latin typeface="Arial" charset="0"/>
              <a:cs typeface="Times New Roman" pitchFamily="18" charset="0"/>
            </a:endParaRPr>
          </a:p>
          <a:p>
            <a:pPr eaLnBrk="0" hangingPunct="0"/>
            <a:r>
              <a:rPr lang="cs-CZ" sz="1200" b="1">
                <a:solidFill>
                  <a:srgbClr val="000000"/>
                </a:solidFill>
                <a:latin typeface="Arial" charset="0"/>
              </a:rPr>
              <a:t>Metodika učebního materiálu:</a:t>
            </a:r>
            <a:r>
              <a:rPr lang="cs-CZ" sz="1200" b="1">
                <a:solidFill>
                  <a:srgbClr val="000000"/>
                </a:solidFill>
                <a:latin typeface="Arial" charset="0"/>
                <a:cs typeface="Times New Roman" pitchFamily="18" charset="0"/>
              </a:rPr>
              <a:t> prezentace s výkladem</a:t>
            </a:r>
            <a:endParaRPr lang="cs-CZ">
              <a:latin typeface="Arial" charset="0"/>
              <a:cs typeface="Times New Roman" pitchFamily="18" charset="0"/>
            </a:endParaRP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Rectangle 2"/>
          <p:cNvSpPr>
            <a:spLocks noChangeArrowheads="1"/>
          </p:cNvSpPr>
          <p:nvPr/>
        </p:nvSpPr>
        <p:spPr bwMode="auto">
          <a:xfrm>
            <a:off x="914400" y="3001963"/>
            <a:ext cx="7696200" cy="6413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anchor="ctr">
            <a:spAutoFit/>
          </a:bodyPr>
          <a:lstStyle/>
          <a:p>
            <a:r>
              <a:rPr lang="cs-CZ">
                <a:latin typeface="Verdana" pitchFamily="34" charset="0"/>
              </a:rPr>
              <a:t>Autorem materiálu a všech jeho příloh, není-li uvedeno jinak, je Ing. Věra Jeníková.</a:t>
            </a:r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Rectangle 2"/>
          <p:cNvSpPr>
            <a:spLocks noGrp="1" noChangeArrowheads="1"/>
          </p:cNvSpPr>
          <p:nvPr>
            <p:ph type="ctrTitle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cs-CZ" sz="4000" smtClean="0"/>
              <a:t>PRINCIPY MANAGEMENTU JAKOSTI I.</a:t>
            </a:r>
            <a:endParaRPr lang="bg-BG" sz="4000" smtClean="0"/>
          </a:p>
        </p:txBody>
      </p:sp>
      <p:sp>
        <p:nvSpPr>
          <p:cNvPr id="4099" name="Rectangle 3"/>
          <p:cNvSpPr>
            <a:spLocks noGrp="1" noChangeArrowheads="1"/>
          </p:cNvSpPr>
          <p:nvPr>
            <p:ph type="subTitle" idx="1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cs-CZ" smtClean="0"/>
              <a:t>Ing. Věra Jeníková</a:t>
            </a:r>
            <a:endParaRPr lang="bg-BG" smtClean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cs-CZ" smtClean="0"/>
              <a:t>Základní principy managementu jakosti</a:t>
            </a:r>
            <a:endParaRPr lang="bg-BG" smtClean="0"/>
          </a:p>
        </p:txBody>
      </p:sp>
      <p:sp>
        <p:nvSpPr>
          <p:cNvPr id="5123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cs-CZ" sz="2800" smtClean="0"/>
              <a:t>Zaměření na zákazníka</a:t>
            </a:r>
          </a:p>
          <a:p>
            <a:pPr eaLnBrk="1" hangingPunct="1">
              <a:defRPr/>
            </a:pPr>
            <a:r>
              <a:rPr lang="cs-CZ" sz="2800" smtClean="0"/>
              <a:t>Vedení a řízení lidí</a:t>
            </a:r>
          </a:p>
          <a:p>
            <a:pPr eaLnBrk="1" hangingPunct="1">
              <a:defRPr/>
            </a:pPr>
            <a:r>
              <a:rPr lang="cs-CZ" sz="2800" smtClean="0"/>
              <a:t>Zapojení lidí</a:t>
            </a:r>
          </a:p>
          <a:p>
            <a:pPr eaLnBrk="1" hangingPunct="1">
              <a:defRPr/>
            </a:pPr>
            <a:r>
              <a:rPr lang="cs-CZ" sz="2800" smtClean="0"/>
              <a:t>Procesní přístup</a:t>
            </a:r>
          </a:p>
          <a:p>
            <a:pPr eaLnBrk="1" hangingPunct="1">
              <a:defRPr/>
            </a:pPr>
            <a:r>
              <a:rPr lang="cs-CZ" sz="2800" smtClean="0"/>
              <a:t>Systémový přístup k managementu</a:t>
            </a:r>
          </a:p>
          <a:p>
            <a:pPr eaLnBrk="1" hangingPunct="1">
              <a:defRPr/>
            </a:pPr>
            <a:r>
              <a:rPr lang="cs-CZ" sz="2800" smtClean="0"/>
              <a:t>Neustálé zlepšování</a:t>
            </a:r>
          </a:p>
          <a:p>
            <a:pPr eaLnBrk="1" hangingPunct="1">
              <a:defRPr/>
            </a:pPr>
            <a:r>
              <a:rPr lang="cs-CZ" sz="2800" smtClean="0"/>
              <a:t>Přístup k rozhodování na základě faktů</a:t>
            </a:r>
          </a:p>
          <a:p>
            <a:pPr eaLnBrk="1" hangingPunct="1">
              <a:defRPr/>
            </a:pPr>
            <a:r>
              <a:rPr lang="cs-CZ" sz="2800" smtClean="0"/>
              <a:t>Vzájemně prospěné dodavatelské vztahy</a:t>
            </a:r>
          </a:p>
          <a:p>
            <a:pPr eaLnBrk="1" hangingPunct="1">
              <a:defRPr/>
            </a:pPr>
            <a:endParaRPr lang="bg-BG" sz="2800" smtClean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cs-CZ" smtClean="0"/>
              <a:t>Zaměření na zákazníka</a:t>
            </a:r>
            <a:endParaRPr lang="bg-BG" smtClean="0"/>
          </a:p>
        </p:txBody>
      </p:sp>
      <p:sp>
        <p:nvSpPr>
          <p:cNvPr id="6147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>
              <a:buFont typeface="Wingdings" pitchFamily="2" charset="2"/>
              <a:buNone/>
              <a:defRPr/>
            </a:pPr>
            <a:r>
              <a:rPr lang="cs-CZ" sz="2800" smtClean="0"/>
              <a:t>	</a:t>
            </a:r>
            <a:r>
              <a:rPr lang="cs-CZ" sz="3000" b="1" smtClean="0"/>
              <a:t>„Organizace jsou závislé na svých zákaznících a proto mají rozumět současným a budoucím potřebám zákazníků, mají plnit jejich požadavky a snažit se předvídat jejich očekávání.“</a:t>
            </a:r>
          </a:p>
          <a:p>
            <a:pPr eaLnBrk="1" hangingPunct="1">
              <a:buFont typeface="Wingdings" pitchFamily="2" charset="2"/>
              <a:buNone/>
              <a:defRPr/>
            </a:pPr>
            <a:r>
              <a:rPr lang="cs-CZ" sz="3000" smtClean="0"/>
              <a:t>	</a:t>
            </a:r>
          </a:p>
          <a:p>
            <a:pPr eaLnBrk="1" hangingPunct="1">
              <a:buFont typeface="Wingdings" pitchFamily="2" charset="2"/>
              <a:buNone/>
              <a:defRPr/>
            </a:pPr>
            <a:r>
              <a:rPr lang="cs-CZ" sz="3000" smtClean="0"/>
              <a:t>	</a:t>
            </a:r>
            <a:r>
              <a:rPr lang="cs-CZ" sz="2800" smtClean="0"/>
              <a:t>(citace z normy ČSN EN ISO 9000:2006)</a:t>
            </a:r>
            <a:endParaRPr lang="bg-BG" sz="3000" b="1" i="1" smtClean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0" name="Rectangle 2"/>
          <p:cNvSpPr>
            <a:spLocks noGrp="1" noChangeArrowheads="1"/>
          </p:cNvSpPr>
          <p:nvPr>
            <p:ph type="title"/>
          </p:nvPr>
        </p:nvSpPr>
        <p:spPr>
          <a:xfrm>
            <a:off x="457200" y="228600"/>
            <a:ext cx="8229600" cy="1143000"/>
          </a:xfrm>
        </p:spPr>
        <p:txBody>
          <a:bodyPr/>
          <a:lstStyle/>
          <a:p>
            <a:pPr eaLnBrk="1" hangingPunct="1">
              <a:defRPr/>
            </a:pPr>
            <a:r>
              <a:rPr lang="cs-CZ" smtClean="0"/>
              <a:t>    Zaměření na zákazníka</a:t>
            </a:r>
            <a:endParaRPr lang="bg-BG" smtClean="0"/>
          </a:p>
        </p:txBody>
      </p:sp>
      <p:sp>
        <p:nvSpPr>
          <p:cNvPr id="7171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>
              <a:buClr>
                <a:schemeClr val="tx1"/>
              </a:buClr>
              <a:buFont typeface="Wingdings" pitchFamily="2" charset="2"/>
              <a:buNone/>
              <a:defRPr/>
            </a:pPr>
            <a:r>
              <a:rPr lang="cs-CZ" smtClean="0"/>
              <a:t>def. podle normy ČSN EN ISO</a:t>
            </a:r>
          </a:p>
          <a:p>
            <a:pPr eaLnBrk="1" hangingPunct="1">
              <a:buClr>
                <a:schemeClr val="tx1"/>
              </a:buClr>
              <a:buFont typeface="Wingdings" pitchFamily="2" charset="2"/>
              <a:buNone/>
              <a:defRPr/>
            </a:pPr>
            <a:r>
              <a:rPr lang="cs-CZ" smtClean="0"/>
              <a:t>9000:2006 :</a:t>
            </a:r>
          </a:p>
          <a:p>
            <a:pPr eaLnBrk="1" hangingPunct="1">
              <a:buClr>
                <a:schemeClr val="tx1"/>
              </a:buClr>
              <a:buFont typeface="Wingdings" pitchFamily="2" charset="2"/>
              <a:buNone/>
              <a:defRPr/>
            </a:pPr>
            <a:endParaRPr lang="cs-CZ" b="1" smtClean="0"/>
          </a:p>
          <a:p>
            <a:pPr eaLnBrk="1" hangingPunct="1">
              <a:buClr>
                <a:schemeClr val="tx1"/>
              </a:buClr>
              <a:buFont typeface="Wingdings" pitchFamily="2" charset="2"/>
              <a:buNone/>
              <a:defRPr/>
            </a:pPr>
            <a:r>
              <a:rPr lang="cs-CZ" b="1" smtClean="0"/>
              <a:t>	„</a:t>
            </a:r>
            <a:r>
              <a:rPr lang="cs-CZ" b="1" u="sng" smtClean="0"/>
              <a:t>Zákazník</a:t>
            </a:r>
            <a:r>
              <a:rPr lang="cs-CZ" b="1" smtClean="0"/>
              <a:t> je organizace nebo osoba, která přijímá produkt (výrobek, služba).“ </a:t>
            </a:r>
          </a:p>
          <a:p>
            <a:pPr eaLnBrk="1" hangingPunct="1">
              <a:buClr>
                <a:schemeClr val="tx1"/>
              </a:buClr>
              <a:buFont typeface="Wingdings" pitchFamily="2" charset="2"/>
              <a:buNone/>
              <a:defRPr/>
            </a:pPr>
            <a:r>
              <a:rPr lang="cs-CZ" b="1" smtClean="0"/>
              <a:t>	</a:t>
            </a:r>
            <a:endParaRPr lang="bg-BG" b="1" smtClean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cs-CZ" smtClean="0"/>
              <a:t>Zaměření na zákazníka</a:t>
            </a:r>
            <a:endParaRPr lang="bg-BG" smtClean="0"/>
          </a:p>
        </p:txBody>
      </p:sp>
      <p:sp>
        <p:nvSpPr>
          <p:cNvPr id="8195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>
              <a:lnSpc>
                <a:spcPct val="90000"/>
              </a:lnSpc>
              <a:defRPr/>
            </a:pPr>
            <a:endParaRPr lang="cs-CZ" smtClean="0"/>
          </a:p>
          <a:p>
            <a:pPr eaLnBrk="1" hangingPunct="1">
              <a:lnSpc>
                <a:spcPct val="90000"/>
              </a:lnSpc>
              <a:defRPr/>
            </a:pPr>
            <a:r>
              <a:rPr lang="cs-CZ" smtClean="0"/>
              <a:t>Externí zákazníci jsou konečným arbitrem – rozhodují o existenci podniku</a:t>
            </a:r>
          </a:p>
          <a:p>
            <a:pPr eaLnBrk="1" hangingPunct="1">
              <a:lnSpc>
                <a:spcPct val="90000"/>
              </a:lnSpc>
              <a:defRPr/>
            </a:pPr>
            <a:endParaRPr lang="cs-CZ" smtClean="0"/>
          </a:p>
          <a:p>
            <a:pPr eaLnBrk="1" hangingPunct="1">
              <a:lnSpc>
                <a:spcPct val="90000"/>
              </a:lnSpc>
              <a:defRPr/>
            </a:pPr>
            <a:r>
              <a:rPr lang="cs-CZ" smtClean="0"/>
              <a:t>Podniky by měly dělat všechno pro trvalé uspokojování požadavků zákazníků</a:t>
            </a:r>
            <a:endParaRPr lang="bg-BG" smtClean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8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cs-CZ" smtClean="0"/>
              <a:t>Zaměření na zákazníka</a:t>
            </a:r>
            <a:endParaRPr lang="bg-BG" smtClean="0"/>
          </a:p>
        </p:txBody>
      </p:sp>
      <p:sp>
        <p:nvSpPr>
          <p:cNvPr id="9219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marL="0" indent="0" eaLnBrk="1" hangingPunct="1">
              <a:lnSpc>
                <a:spcPct val="90000"/>
              </a:lnSpc>
              <a:buFont typeface="Wingdings" pitchFamily="2" charset="2"/>
              <a:buNone/>
              <a:defRPr/>
            </a:pPr>
            <a:r>
              <a:rPr lang="cs-CZ" smtClean="0"/>
              <a:t>Nejdůležitější procesy a činnosti principu zaměření na zákazníka:</a:t>
            </a:r>
          </a:p>
          <a:p>
            <a:pPr marL="0" indent="0" eaLnBrk="1" hangingPunct="1">
              <a:lnSpc>
                <a:spcPct val="90000"/>
              </a:lnSpc>
              <a:buFont typeface="Wingdings" pitchFamily="2" charset="2"/>
              <a:buNone/>
              <a:defRPr/>
            </a:pPr>
            <a:endParaRPr lang="cs-CZ" smtClean="0"/>
          </a:p>
          <a:p>
            <a:pPr marL="0" indent="0" eaLnBrk="1" hangingPunct="1">
              <a:lnSpc>
                <a:spcPct val="90000"/>
              </a:lnSpc>
              <a:buClr>
                <a:schemeClr val="tx1"/>
              </a:buClr>
              <a:buFont typeface="Wingdings" pitchFamily="2" charset="2"/>
              <a:buChar char="Ø"/>
              <a:defRPr/>
            </a:pPr>
            <a:r>
              <a:rPr lang="cs-CZ" smtClean="0"/>
              <a:t> definice toho, kdo je pro organizaci zákazníkem</a:t>
            </a:r>
          </a:p>
          <a:p>
            <a:pPr marL="0" indent="0" eaLnBrk="1" hangingPunct="1">
              <a:lnSpc>
                <a:spcPct val="90000"/>
              </a:lnSpc>
              <a:buClr>
                <a:schemeClr val="tx1"/>
              </a:buClr>
              <a:buFont typeface="Wingdings" pitchFamily="2" charset="2"/>
              <a:buNone/>
              <a:defRPr/>
            </a:pPr>
            <a:endParaRPr lang="cs-CZ" smtClean="0"/>
          </a:p>
          <a:p>
            <a:pPr marL="0" indent="0" eaLnBrk="1" hangingPunct="1">
              <a:lnSpc>
                <a:spcPct val="90000"/>
              </a:lnSpc>
              <a:buClr>
                <a:schemeClr val="tx1"/>
              </a:buClr>
              <a:buFont typeface="Wingdings" pitchFamily="2" charset="2"/>
              <a:buChar char="Ø"/>
              <a:defRPr/>
            </a:pPr>
            <a:r>
              <a:rPr lang="cs-CZ" smtClean="0"/>
              <a:t> systematické zkoumání a porozumění požadavků zákazníků</a:t>
            </a:r>
            <a:endParaRPr lang="bg-BG" smtClean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cs-CZ" smtClean="0"/>
              <a:t>Zaměření na zákazníka</a:t>
            </a:r>
            <a:endParaRPr lang="bg-BG" smtClean="0"/>
          </a:p>
        </p:txBody>
      </p:sp>
      <p:sp>
        <p:nvSpPr>
          <p:cNvPr id="10243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>
              <a:lnSpc>
                <a:spcPct val="90000"/>
              </a:lnSpc>
              <a:buClr>
                <a:schemeClr val="tx1"/>
              </a:buClr>
              <a:buFont typeface="Wingdings" pitchFamily="2" charset="2"/>
              <a:buChar char="Ø"/>
              <a:defRPr/>
            </a:pPr>
            <a:r>
              <a:rPr lang="cs-CZ" smtClean="0"/>
              <a:t>definování cílů organizace podle požadavků externích zákazníků</a:t>
            </a:r>
          </a:p>
          <a:p>
            <a:pPr eaLnBrk="1" hangingPunct="1">
              <a:lnSpc>
                <a:spcPct val="90000"/>
              </a:lnSpc>
              <a:buClr>
                <a:schemeClr val="tx1"/>
              </a:buClr>
              <a:buFont typeface="Wingdings" pitchFamily="2" charset="2"/>
              <a:buChar char="Ø"/>
              <a:defRPr/>
            </a:pPr>
            <a:endParaRPr lang="cs-CZ" smtClean="0"/>
          </a:p>
          <a:p>
            <a:pPr eaLnBrk="1" hangingPunct="1">
              <a:lnSpc>
                <a:spcPct val="90000"/>
              </a:lnSpc>
              <a:buClr>
                <a:schemeClr val="tx1"/>
              </a:buClr>
              <a:buFont typeface="Wingdings" pitchFamily="2" charset="2"/>
              <a:buChar char="Ø"/>
              <a:defRPr/>
            </a:pPr>
            <a:r>
              <a:rPr lang="cs-CZ" smtClean="0"/>
              <a:t>systematická komunikace požadavků zákazníků v organizaci</a:t>
            </a:r>
          </a:p>
          <a:p>
            <a:pPr eaLnBrk="1" hangingPunct="1">
              <a:lnSpc>
                <a:spcPct val="90000"/>
              </a:lnSpc>
              <a:buClr>
                <a:schemeClr val="tx1"/>
              </a:buClr>
              <a:buFont typeface="Wingdings" pitchFamily="2" charset="2"/>
              <a:buChar char="Ø"/>
              <a:defRPr/>
            </a:pPr>
            <a:endParaRPr lang="cs-CZ" smtClean="0"/>
          </a:p>
          <a:p>
            <a:pPr eaLnBrk="1" hangingPunct="1">
              <a:lnSpc>
                <a:spcPct val="90000"/>
              </a:lnSpc>
              <a:buClr>
                <a:schemeClr val="tx1"/>
              </a:buClr>
              <a:buFont typeface="Wingdings" pitchFamily="2" charset="2"/>
              <a:buChar char="Ø"/>
              <a:defRPr/>
            </a:pPr>
            <a:r>
              <a:rPr lang="cs-CZ" smtClean="0"/>
              <a:t>rychlé a efektivní plnění požadavků zákazníků</a:t>
            </a:r>
            <a:endParaRPr lang="bg-BG" smtClean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66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cs-CZ" smtClean="0"/>
              <a:t>Zaměření na zákazníka</a:t>
            </a:r>
            <a:endParaRPr lang="bg-BG" smtClean="0"/>
          </a:p>
        </p:txBody>
      </p:sp>
      <p:sp>
        <p:nvSpPr>
          <p:cNvPr id="11267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>
              <a:buClr>
                <a:schemeClr val="tx1"/>
              </a:buClr>
              <a:buFont typeface="Wingdings" pitchFamily="2" charset="2"/>
              <a:buChar char="Ø"/>
              <a:defRPr/>
            </a:pPr>
            <a:r>
              <a:rPr lang="cs-CZ" smtClean="0"/>
              <a:t>systematické měření spokojenosti  a loajality zákazníků</a:t>
            </a:r>
          </a:p>
          <a:p>
            <a:pPr eaLnBrk="1" hangingPunct="1">
              <a:buClr>
                <a:schemeClr val="tx1"/>
              </a:buClr>
              <a:buFont typeface="Wingdings" pitchFamily="2" charset="2"/>
              <a:buChar char="Ø"/>
              <a:defRPr/>
            </a:pPr>
            <a:endParaRPr lang="cs-CZ" smtClean="0"/>
          </a:p>
          <a:p>
            <a:pPr eaLnBrk="1" hangingPunct="1">
              <a:buClr>
                <a:schemeClr val="tx1"/>
              </a:buClr>
              <a:buFont typeface="Wingdings" pitchFamily="2" charset="2"/>
              <a:buChar char="Ø"/>
              <a:defRPr/>
            </a:pPr>
            <a:r>
              <a:rPr lang="cs-CZ" smtClean="0"/>
              <a:t>rozvoj vztahů se zákazníky </a:t>
            </a:r>
            <a:endParaRPr lang="bg-BG" smtClean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90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cs-CZ" smtClean="0"/>
              <a:t>Vedení a řízení lidí</a:t>
            </a:r>
            <a:endParaRPr lang="bg-BG" smtClean="0"/>
          </a:p>
        </p:txBody>
      </p:sp>
      <p:sp>
        <p:nvSpPr>
          <p:cNvPr id="12291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>
              <a:lnSpc>
                <a:spcPct val="90000"/>
              </a:lnSpc>
              <a:buFont typeface="Wingdings" pitchFamily="2" charset="2"/>
              <a:buNone/>
              <a:defRPr/>
            </a:pPr>
            <a:r>
              <a:rPr lang="cs-CZ" b="1" smtClean="0"/>
              <a:t>	„Vedoucí osobnosti prosazují soulad účelu a zaměření organizace. Mají vytvářet a udržovat interní prostředí, v němž se mohou lidi plně zapojit při dosahování cílů organizace.“</a:t>
            </a:r>
          </a:p>
          <a:p>
            <a:pPr eaLnBrk="1" hangingPunct="1">
              <a:lnSpc>
                <a:spcPct val="90000"/>
              </a:lnSpc>
              <a:buFont typeface="Wingdings" pitchFamily="2" charset="2"/>
              <a:buNone/>
              <a:defRPr/>
            </a:pPr>
            <a:endParaRPr lang="cs-CZ" b="1" smtClean="0"/>
          </a:p>
          <a:p>
            <a:pPr eaLnBrk="1" hangingPunct="1">
              <a:lnSpc>
                <a:spcPct val="90000"/>
              </a:lnSpc>
              <a:buFont typeface="Wingdings" pitchFamily="2" charset="2"/>
              <a:buNone/>
              <a:defRPr/>
            </a:pPr>
            <a:r>
              <a:rPr lang="cs-CZ" smtClean="0"/>
              <a:t>(citace z normy ČSN EN ISO 9000:2006)</a:t>
            </a:r>
            <a:endParaRPr lang="bg-BG" smtClean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4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cs-CZ" smtClean="0"/>
              <a:t>Vedení a řízení lidí</a:t>
            </a:r>
            <a:endParaRPr lang="bg-BG" smtClean="0"/>
          </a:p>
        </p:txBody>
      </p:sp>
      <p:sp>
        <p:nvSpPr>
          <p:cNvPr id="13315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cs-CZ" smtClean="0"/>
              <a:t>Řídící pracovníci musí být pozitivním příkladem ostatním zaměstnancům podniku</a:t>
            </a:r>
          </a:p>
          <a:p>
            <a:pPr eaLnBrk="1" hangingPunct="1">
              <a:buFont typeface="Wingdings" pitchFamily="2" charset="2"/>
              <a:buNone/>
              <a:defRPr/>
            </a:pPr>
            <a:endParaRPr lang="cs-CZ" smtClean="0"/>
          </a:p>
          <a:p>
            <a:pPr eaLnBrk="1" hangingPunct="1">
              <a:defRPr/>
            </a:pPr>
            <a:r>
              <a:rPr lang="cs-CZ" smtClean="0"/>
              <a:t>Chování, postoje a jednání vedení podniku má garantovat stálost účelu organizace a její strategické směřování</a:t>
            </a:r>
            <a:endParaRPr lang="bg-BG" smtClean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8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cs-CZ" smtClean="0"/>
              <a:t>Vedení a řízení lidí</a:t>
            </a:r>
            <a:endParaRPr lang="bg-BG" smtClean="0"/>
          </a:p>
        </p:txBody>
      </p:sp>
      <p:sp>
        <p:nvSpPr>
          <p:cNvPr id="14339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marL="450850" indent="-450850" eaLnBrk="1" hangingPunct="1">
              <a:buFont typeface="Wingdings" pitchFamily="2" charset="2"/>
              <a:buNone/>
              <a:defRPr/>
            </a:pPr>
            <a:r>
              <a:rPr lang="cs-CZ" sz="2800" dirty="0" smtClean="0"/>
              <a:t>Tento </a:t>
            </a:r>
            <a:r>
              <a:rPr lang="cs-CZ" sz="2800" dirty="0" smtClean="0"/>
              <a:t>princip </a:t>
            </a:r>
            <a:r>
              <a:rPr lang="cs-CZ" sz="2800" dirty="0" smtClean="0"/>
              <a:t>vyžaduje od manažerů především:</a:t>
            </a:r>
          </a:p>
          <a:p>
            <a:pPr marL="450850" indent="-450850" eaLnBrk="1" hangingPunct="1">
              <a:buFont typeface="Wingdings" pitchFamily="2" charset="2"/>
              <a:buNone/>
              <a:defRPr/>
            </a:pPr>
            <a:endParaRPr lang="cs-CZ" sz="2800" dirty="0" smtClean="0"/>
          </a:p>
          <a:p>
            <a:pPr marL="450850" indent="-450850" eaLnBrk="1" hangingPunct="1">
              <a:buClr>
                <a:schemeClr val="tx1"/>
              </a:buClr>
              <a:buFont typeface="Wingdings" pitchFamily="2" charset="2"/>
              <a:buChar char="Ø"/>
              <a:defRPr/>
            </a:pPr>
            <a:r>
              <a:rPr lang="cs-CZ" sz="2800" dirty="0" smtClean="0"/>
              <a:t>systematické zkoumání a porozumění potřeb a očekávání všech účastněných</a:t>
            </a:r>
          </a:p>
          <a:p>
            <a:pPr marL="450850" indent="-450850" eaLnBrk="1" hangingPunct="1">
              <a:buClr>
                <a:schemeClr val="tx1"/>
              </a:buClr>
              <a:buFont typeface="Wingdings" pitchFamily="2" charset="2"/>
              <a:buChar char="Ø"/>
              <a:defRPr/>
            </a:pPr>
            <a:endParaRPr lang="cs-CZ" sz="2800" dirty="0" smtClean="0"/>
          </a:p>
          <a:p>
            <a:pPr marL="450850" indent="-450850" eaLnBrk="1" hangingPunct="1">
              <a:buClr>
                <a:schemeClr val="tx1"/>
              </a:buClr>
              <a:buFont typeface="Wingdings" pitchFamily="2" charset="2"/>
              <a:buChar char="Ø"/>
              <a:defRPr/>
            </a:pPr>
            <a:r>
              <a:rPr lang="cs-CZ" sz="2800" dirty="0" smtClean="0"/>
              <a:t>definování jasné mise, vize, hodnot, politiky a strategie</a:t>
            </a:r>
            <a:endParaRPr lang="bg-BG" sz="2800" dirty="0" smtClean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cs-CZ" smtClean="0"/>
              <a:t>Vedení a řízení lidí</a:t>
            </a:r>
            <a:endParaRPr lang="bg-BG" smtClean="0"/>
          </a:p>
        </p:txBody>
      </p:sp>
      <p:sp>
        <p:nvSpPr>
          <p:cNvPr id="15363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>
              <a:lnSpc>
                <a:spcPct val="90000"/>
              </a:lnSpc>
              <a:buClr>
                <a:schemeClr val="tx1"/>
              </a:buClr>
              <a:buFont typeface="Wingdings" pitchFamily="2" charset="2"/>
              <a:buChar char="Ø"/>
              <a:defRPr/>
            </a:pPr>
            <a:r>
              <a:rPr lang="cs-CZ" sz="2800" smtClean="0"/>
              <a:t>stanovení cílů organizace, které budou výzvou ve všech oblastech</a:t>
            </a:r>
          </a:p>
          <a:p>
            <a:pPr eaLnBrk="1" hangingPunct="1">
              <a:lnSpc>
                <a:spcPct val="90000"/>
              </a:lnSpc>
              <a:buClr>
                <a:schemeClr val="tx1"/>
              </a:buClr>
              <a:buFont typeface="Wingdings" pitchFamily="2" charset="2"/>
              <a:buChar char="Ø"/>
              <a:defRPr/>
            </a:pPr>
            <a:endParaRPr lang="cs-CZ" sz="2800" smtClean="0"/>
          </a:p>
          <a:p>
            <a:pPr eaLnBrk="1" hangingPunct="1">
              <a:lnSpc>
                <a:spcPct val="90000"/>
              </a:lnSpc>
              <a:buClr>
                <a:schemeClr val="tx1"/>
              </a:buClr>
              <a:buFont typeface="Wingdings" pitchFamily="2" charset="2"/>
              <a:buChar char="Ø"/>
              <a:defRPr/>
            </a:pPr>
            <a:r>
              <a:rPr lang="cs-CZ" sz="2800" smtClean="0"/>
              <a:t>řídící pracovníci mají být pro podřízené přirozenou autoritou a vzorem v postojích a jednáních</a:t>
            </a:r>
          </a:p>
          <a:p>
            <a:pPr eaLnBrk="1" hangingPunct="1">
              <a:lnSpc>
                <a:spcPct val="90000"/>
              </a:lnSpc>
              <a:buClr>
                <a:schemeClr val="tx1"/>
              </a:buClr>
              <a:buFont typeface="Wingdings" pitchFamily="2" charset="2"/>
              <a:buChar char="Ø"/>
              <a:defRPr/>
            </a:pPr>
            <a:endParaRPr lang="cs-CZ" sz="2800" smtClean="0"/>
          </a:p>
          <a:p>
            <a:pPr eaLnBrk="1" hangingPunct="1">
              <a:lnSpc>
                <a:spcPct val="90000"/>
              </a:lnSpc>
              <a:buClr>
                <a:schemeClr val="tx1"/>
              </a:buClr>
              <a:buFont typeface="Wingdings" pitchFamily="2" charset="2"/>
              <a:buChar char="Ø"/>
              <a:defRPr/>
            </a:pPr>
            <a:r>
              <a:rPr lang="cs-CZ" sz="2800" smtClean="0"/>
              <a:t>účinné zapojování a motivace zaměstnanců do procesu neustálého zlepšování</a:t>
            </a:r>
            <a:endParaRPr lang="bg-BG" sz="2800" smtClean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6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cs-CZ" smtClean="0"/>
              <a:t>Vedení a řízení lidí</a:t>
            </a:r>
            <a:endParaRPr lang="bg-BG" smtClean="0"/>
          </a:p>
        </p:txBody>
      </p:sp>
      <p:sp>
        <p:nvSpPr>
          <p:cNvPr id="16387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>
              <a:lnSpc>
                <a:spcPct val="90000"/>
              </a:lnSpc>
              <a:buClr>
                <a:schemeClr val="tx1"/>
              </a:buClr>
              <a:buFont typeface="Wingdings" pitchFamily="2" charset="2"/>
              <a:buChar char="Ø"/>
              <a:defRPr/>
            </a:pPr>
            <a:r>
              <a:rPr lang="cs-CZ" sz="2800" smtClean="0"/>
              <a:t>aktivní účast vrcholového vedení organizací na procesech zlepšování</a:t>
            </a:r>
          </a:p>
          <a:p>
            <a:pPr eaLnBrk="1" hangingPunct="1">
              <a:lnSpc>
                <a:spcPct val="90000"/>
              </a:lnSpc>
              <a:buClr>
                <a:schemeClr val="tx1"/>
              </a:buClr>
              <a:buFont typeface="Wingdings" pitchFamily="2" charset="2"/>
              <a:buChar char="Ø"/>
              <a:defRPr/>
            </a:pPr>
            <a:endParaRPr lang="cs-CZ" sz="2800" smtClean="0"/>
          </a:p>
          <a:p>
            <a:pPr eaLnBrk="1" hangingPunct="1">
              <a:lnSpc>
                <a:spcPct val="90000"/>
              </a:lnSpc>
              <a:buClr>
                <a:schemeClr val="tx1"/>
              </a:buClr>
              <a:buFont typeface="Wingdings" pitchFamily="2" charset="2"/>
              <a:buChar char="Ø"/>
              <a:defRPr/>
            </a:pPr>
            <a:r>
              <a:rPr lang="cs-CZ" sz="2800" smtClean="0"/>
              <a:t>poskytování zdrojů pro všechny procesy</a:t>
            </a:r>
          </a:p>
          <a:p>
            <a:pPr eaLnBrk="1" hangingPunct="1">
              <a:lnSpc>
                <a:spcPct val="90000"/>
              </a:lnSpc>
              <a:buClr>
                <a:schemeClr val="tx1"/>
              </a:buClr>
              <a:buFont typeface="Wingdings" pitchFamily="2" charset="2"/>
              <a:buChar char="Ø"/>
              <a:defRPr/>
            </a:pPr>
            <a:endParaRPr lang="cs-CZ" sz="2800" smtClean="0"/>
          </a:p>
          <a:p>
            <a:pPr eaLnBrk="1" hangingPunct="1">
              <a:lnSpc>
                <a:spcPct val="90000"/>
              </a:lnSpc>
              <a:buClr>
                <a:schemeClr val="tx1"/>
              </a:buClr>
              <a:buFont typeface="Wingdings" pitchFamily="2" charset="2"/>
              <a:buChar char="Ø"/>
              <a:defRPr/>
            </a:pPr>
            <a:r>
              <a:rPr lang="cs-CZ" sz="2800" smtClean="0"/>
              <a:t>rozvoj podpory a oceňování lidí při plnění strategických záměrů a cílů podniku</a:t>
            </a:r>
          </a:p>
          <a:p>
            <a:pPr eaLnBrk="1" hangingPunct="1">
              <a:lnSpc>
                <a:spcPct val="90000"/>
              </a:lnSpc>
              <a:buClr>
                <a:schemeClr val="tx1"/>
              </a:buClr>
              <a:buFont typeface="Wingdings" pitchFamily="2" charset="2"/>
              <a:buChar char="Ø"/>
              <a:defRPr/>
            </a:pPr>
            <a:endParaRPr lang="cs-CZ" sz="2800" smtClean="0"/>
          </a:p>
          <a:p>
            <a:pPr eaLnBrk="1" hangingPunct="1">
              <a:lnSpc>
                <a:spcPct val="90000"/>
              </a:lnSpc>
              <a:buClr>
                <a:schemeClr val="tx1"/>
              </a:buClr>
              <a:buFont typeface="Wingdings" pitchFamily="2" charset="2"/>
              <a:buChar char="Ø"/>
              <a:defRPr/>
            </a:pPr>
            <a:r>
              <a:rPr lang="cs-CZ" sz="2800" smtClean="0"/>
              <a:t>rozvoj organizačních struktur    </a:t>
            </a:r>
            <a:endParaRPr lang="bg-BG" sz="2800" smtClean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674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cs-CZ" smtClean="0"/>
              <a:t>Zdroj</a:t>
            </a:r>
            <a:endParaRPr lang="bg-BG" smtClean="0"/>
          </a:p>
        </p:txBody>
      </p:sp>
      <p:sp>
        <p:nvSpPr>
          <p:cNvPr id="28675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cs-CZ" smtClean="0"/>
              <a:t>Veber J. a kol.: Řízení jakosti a ochrana spotřebitele, Praha 2007, Grada Publishing, a.s., ISBN 978-80-247-1782-1</a:t>
            </a:r>
          </a:p>
          <a:p>
            <a:pPr eaLnBrk="1" hangingPunct="1">
              <a:defRPr/>
            </a:pPr>
            <a:r>
              <a:rPr lang="cs-CZ" smtClean="0"/>
              <a:t>Doc. Ing. Hutyra M., CSc. a kol.: Management jakosti, Ostrava 2007, VŠB-TU, ISBN 978-80-248-1484-1</a:t>
            </a:r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Třpyt">
  <a:themeElements>
    <a:clrScheme name="Třpyt 2">
      <a:dk1>
        <a:srgbClr val="000099"/>
      </a:dk1>
      <a:lt1>
        <a:srgbClr val="FFFFFF"/>
      </a:lt1>
      <a:dk2>
        <a:srgbClr val="000066"/>
      </a:dk2>
      <a:lt2>
        <a:srgbClr val="EAEAEA"/>
      </a:lt2>
      <a:accent1>
        <a:srgbClr val="66CCFF"/>
      </a:accent1>
      <a:accent2>
        <a:srgbClr val="0066FF"/>
      </a:accent2>
      <a:accent3>
        <a:srgbClr val="AAAAB8"/>
      </a:accent3>
      <a:accent4>
        <a:srgbClr val="DADADA"/>
      </a:accent4>
      <a:accent5>
        <a:srgbClr val="B8E2FF"/>
      </a:accent5>
      <a:accent6>
        <a:srgbClr val="005CE7"/>
      </a:accent6>
      <a:hlink>
        <a:srgbClr val="FFFFCC"/>
      </a:hlink>
      <a:folHlink>
        <a:srgbClr val="99CC00"/>
      </a:folHlink>
    </a:clrScheme>
    <a:fontScheme name="Třpyt">
      <a:majorFont>
        <a:latin typeface="Tahoma"/>
        <a:ea typeface=""/>
        <a:cs typeface="Arial"/>
      </a:majorFont>
      <a:minorFont>
        <a:latin typeface="Tahoma"/>
        <a:ea typeface=""/>
        <a:cs typeface="Arial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>
    <a:extraClrScheme>
      <a:clrScheme name="Třpyt 1">
        <a:dk1>
          <a:srgbClr val="BD3737"/>
        </a:dk1>
        <a:lt1>
          <a:srgbClr val="FFFFFF"/>
        </a:lt1>
        <a:dk2>
          <a:srgbClr val="721E1E"/>
        </a:dk2>
        <a:lt2>
          <a:srgbClr val="FFCC00"/>
        </a:lt2>
        <a:accent1>
          <a:srgbClr val="FF6600"/>
        </a:accent1>
        <a:accent2>
          <a:srgbClr val="CC3300"/>
        </a:accent2>
        <a:accent3>
          <a:srgbClr val="BCABAB"/>
        </a:accent3>
        <a:accent4>
          <a:srgbClr val="DADADA"/>
        </a:accent4>
        <a:accent5>
          <a:srgbClr val="FFB8AA"/>
        </a:accent5>
        <a:accent6>
          <a:srgbClr val="B92D00"/>
        </a:accent6>
        <a:hlink>
          <a:srgbClr val="F7CC2F"/>
        </a:hlink>
        <a:folHlink>
          <a:srgbClr val="C7C6B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Třpyt 2">
        <a:dk1>
          <a:srgbClr val="000099"/>
        </a:dk1>
        <a:lt1>
          <a:srgbClr val="FFFFFF"/>
        </a:lt1>
        <a:dk2>
          <a:srgbClr val="000066"/>
        </a:dk2>
        <a:lt2>
          <a:srgbClr val="EAEAEA"/>
        </a:lt2>
        <a:accent1>
          <a:srgbClr val="66CCFF"/>
        </a:accent1>
        <a:accent2>
          <a:srgbClr val="0066FF"/>
        </a:accent2>
        <a:accent3>
          <a:srgbClr val="AAAAB8"/>
        </a:accent3>
        <a:accent4>
          <a:srgbClr val="DADADA"/>
        </a:accent4>
        <a:accent5>
          <a:srgbClr val="B8E2FF"/>
        </a:accent5>
        <a:accent6>
          <a:srgbClr val="005CE7"/>
        </a:accent6>
        <a:hlink>
          <a:srgbClr val="FFFFCC"/>
        </a:hlink>
        <a:folHlink>
          <a:srgbClr val="99CC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Třpyt 3">
        <a:dk1>
          <a:srgbClr val="6600CC"/>
        </a:dk1>
        <a:lt1>
          <a:srgbClr val="FFFFFF"/>
        </a:lt1>
        <a:dk2>
          <a:srgbClr val="4B0096"/>
        </a:dk2>
        <a:lt2>
          <a:srgbClr val="CDD7DF"/>
        </a:lt2>
        <a:accent1>
          <a:srgbClr val="9999FF"/>
        </a:accent1>
        <a:accent2>
          <a:srgbClr val="7850BA"/>
        </a:accent2>
        <a:accent3>
          <a:srgbClr val="B1AAC9"/>
        </a:accent3>
        <a:accent4>
          <a:srgbClr val="DADADA"/>
        </a:accent4>
        <a:accent5>
          <a:srgbClr val="CACAFF"/>
        </a:accent5>
        <a:accent6>
          <a:srgbClr val="6C48A8"/>
        </a:accent6>
        <a:hlink>
          <a:srgbClr val="00CCFF"/>
        </a:hlink>
        <a:folHlink>
          <a:srgbClr val="0796B3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Třpyt 4">
        <a:dk1>
          <a:srgbClr val="55863C"/>
        </a:dk1>
        <a:lt1>
          <a:srgbClr val="FFFFFF"/>
        </a:lt1>
        <a:dk2>
          <a:srgbClr val="375F2F"/>
        </a:dk2>
        <a:lt2>
          <a:srgbClr val="D1EFB3"/>
        </a:lt2>
        <a:accent1>
          <a:srgbClr val="00CC66"/>
        </a:accent1>
        <a:accent2>
          <a:srgbClr val="8EAC66"/>
        </a:accent2>
        <a:accent3>
          <a:srgbClr val="AEB6AD"/>
        </a:accent3>
        <a:accent4>
          <a:srgbClr val="DADADA"/>
        </a:accent4>
        <a:accent5>
          <a:srgbClr val="AAE2B8"/>
        </a:accent5>
        <a:accent6>
          <a:srgbClr val="809B5C"/>
        </a:accent6>
        <a:hlink>
          <a:srgbClr val="B4EF7F"/>
        </a:hlink>
        <a:folHlink>
          <a:srgbClr val="F8F6AC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Třpyt 5">
        <a:dk1>
          <a:srgbClr val="588073"/>
        </a:dk1>
        <a:lt1>
          <a:srgbClr val="FFFFFF"/>
        </a:lt1>
        <a:dk2>
          <a:srgbClr val="486768"/>
        </a:dk2>
        <a:lt2>
          <a:srgbClr val="DDDDDD"/>
        </a:lt2>
        <a:accent1>
          <a:srgbClr val="33CCCC"/>
        </a:accent1>
        <a:accent2>
          <a:srgbClr val="008871"/>
        </a:accent2>
        <a:accent3>
          <a:srgbClr val="B1B8B9"/>
        </a:accent3>
        <a:accent4>
          <a:srgbClr val="DADADA"/>
        </a:accent4>
        <a:accent5>
          <a:srgbClr val="ADE2E2"/>
        </a:accent5>
        <a:accent6>
          <a:srgbClr val="007B66"/>
        </a:accent6>
        <a:hlink>
          <a:srgbClr val="00CC99"/>
        </a:hlink>
        <a:folHlink>
          <a:srgbClr val="A8A8A8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Třpyt 6">
        <a:dk1>
          <a:srgbClr val="6B6C75"/>
        </a:dk1>
        <a:lt1>
          <a:srgbClr val="FFFFFF"/>
        </a:lt1>
        <a:dk2>
          <a:srgbClr val="575863"/>
        </a:dk2>
        <a:lt2>
          <a:srgbClr val="FFFFCC"/>
        </a:lt2>
        <a:accent1>
          <a:srgbClr val="677481"/>
        </a:accent1>
        <a:accent2>
          <a:srgbClr val="697E5E"/>
        </a:accent2>
        <a:accent3>
          <a:srgbClr val="B4B4B7"/>
        </a:accent3>
        <a:accent4>
          <a:srgbClr val="DADADA"/>
        </a:accent4>
        <a:accent5>
          <a:srgbClr val="B8BCC1"/>
        </a:accent5>
        <a:accent6>
          <a:srgbClr val="5E7254"/>
        </a:accent6>
        <a:hlink>
          <a:srgbClr val="E9E77F"/>
        </a:hlink>
        <a:folHlink>
          <a:srgbClr val="D3A44F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Třpyt 7">
        <a:dk1>
          <a:srgbClr val="000000"/>
        </a:dk1>
        <a:lt1>
          <a:srgbClr val="C4D6BE"/>
        </a:lt1>
        <a:dk2>
          <a:srgbClr val="339966"/>
        </a:dk2>
        <a:lt2>
          <a:srgbClr val="EFFBF0"/>
        </a:lt2>
        <a:accent1>
          <a:srgbClr val="DDDDDD"/>
        </a:accent1>
        <a:accent2>
          <a:srgbClr val="CCFF99"/>
        </a:accent2>
        <a:accent3>
          <a:srgbClr val="DEE8DB"/>
        </a:accent3>
        <a:accent4>
          <a:srgbClr val="000000"/>
        </a:accent4>
        <a:accent5>
          <a:srgbClr val="EBEBEB"/>
        </a:accent5>
        <a:accent6>
          <a:srgbClr val="B9E78A"/>
        </a:accent6>
        <a:hlink>
          <a:srgbClr val="009900"/>
        </a:hlink>
        <a:folHlink>
          <a:srgbClr val="33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Třpyt 8">
        <a:dk1>
          <a:srgbClr val="000000"/>
        </a:dk1>
        <a:lt1>
          <a:srgbClr val="D6DAE4"/>
        </a:lt1>
        <a:dk2>
          <a:srgbClr val="000099"/>
        </a:dk2>
        <a:lt2>
          <a:srgbClr val="FFFFFF"/>
        </a:lt2>
        <a:accent1>
          <a:srgbClr val="BFDEE3"/>
        </a:accent1>
        <a:accent2>
          <a:srgbClr val="C0C0C0"/>
        </a:accent2>
        <a:accent3>
          <a:srgbClr val="E8EAEF"/>
        </a:accent3>
        <a:accent4>
          <a:srgbClr val="000000"/>
        </a:accent4>
        <a:accent5>
          <a:srgbClr val="DCECEF"/>
        </a:accent5>
        <a:accent6>
          <a:srgbClr val="AEAEAE"/>
        </a:accent6>
        <a:hlink>
          <a:srgbClr val="3333CC"/>
        </a:hlink>
        <a:folHlink>
          <a:srgbClr val="5E93C9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Třpyt 9">
        <a:dk1>
          <a:srgbClr val="4A2500"/>
        </a:dk1>
        <a:lt1>
          <a:srgbClr val="C2C0BA"/>
        </a:lt1>
        <a:dk2>
          <a:srgbClr val="788569"/>
        </a:dk2>
        <a:lt2>
          <a:srgbClr val="F4F4EC"/>
        </a:lt2>
        <a:accent1>
          <a:srgbClr val="E1DFC1"/>
        </a:accent1>
        <a:accent2>
          <a:srgbClr val="A5A7AF"/>
        </a:accent2>
        <a:accent3>
          <a:srgbClr val="DDDCD9"/>
        </a:accent3>
        <a:accent4>
          <a:srgbClr val="3E1E00"/>
        </a:accent4>
        <a:accent5>
          <a:srgbClr val="EEECDD"/>
        </a:accent5>
        <a:accent6>
          <a:srgbClr val="95979E"/>
        </a:accent6>
        <a:hlink>
          <a:srgbClr val="9C9800"/>
        </a:hlink>
        <a:folHlink>
          <a:srgbClr val="666633"/>
        </a:folHlink>
      </a:clrScheme>
      <a:clrMap bg1="lt1" tx1="dk1" bg2="lt2" tx2="dk2" accent1="accent1" accent2="accent2" accent3="accent3" accent4="accent4" accent5="accent5" accent6="accent6" hlink="hlink" folHlink="folHlink"/>
    </a:extraClrScheme>
  </a:extraClrSchemeLst>
</a:theme>
</file>

<file path=ppt/theme/theme2.xml><?xml version="1.0" encoding="utf-8"?>
<a:theme xmlns:a="http://schemas.openxmlformats.org/drawingml/2006/main" name="Výchozí návrh">
  <a:themeElements>
    <a:clrScheme name="Výchozí návrh 1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Výchozí návrh">
      <a:majorFont>
        <a:latin typeface="Arial"/>
        <a:ea typeface=""/>
        <a:cs typeface="Arial"/>
      </a:majorFont>
      <a:minorFont>
        <a:latin typeface="Arial"/>
        <a:ea typeface=""/>
        <a:cs typeface="Arial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>
    <a:extraClrScheme>
      <a:clrScheme name="Výchozí návrh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FFFFFF"/>
        </a:accent3>
        <a:accent4>
          <a:srgbClr val="000000"/>
        </a:accent4>
        <a:accent5>
          <a:srgbClr val="DAEDEF"/>
        </a:accent5>
        <a:accent6>
          <a:srgbClr val="2D2D8A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2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FFFFFF"/>
        </a:accent3>
        <a:accent4>
          <a:srgbClr val="000000"/>
        </a:accent4>
        <a:accent5>
          <a:srgbClr val="FDECB3"/>
        </a:accent5>
        <a:accent6>
          <a:srgbClr val="E78A5C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3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FFFFFF"/>
        </a:accent3>
        <a:accent4>
          <a:srgbClr val="000000"/>
        </a:accent4>
        <a:accent5>
          <a:srgbClr val="CAE2FF"/>
        </a:accent5>
        <a:accent6>
          <a:srgbClr val="B9B9E7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4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ECFAF7"/>
        </a:accent3>
        <a:accent4>
          <a:srgbClr val="000000"/>
        </a:accent4>
        <a:accent5>
          <a:srgbClr val="FFFFFF"/>
        </a:accent5>
        <a:accent6>
          <a:srgbClr val="7FB3E7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5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FFFFE9"/>
        </a:accent3>
        <a:accent4>
          <a:srgbClr val="000000"/>
        </a:accent4>
        <a:accent5>
          <a:srgbClr val="FFFFFA"/>
        </a:accent5>
        <a:accent6>
          <a:srgbClr val="2DB9B9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6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AAC0C0"/>
        </a:accent3>
        <a:accent4>
          <a:srgbClr val="DADADA"/>
        </a:accent4>
        <a:accent5>
          <a:srgbClr val="AAB8B7"/>
        </a:accent5>
        <a:accent6>
          <a:srgbClr val="6264B4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7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C0AAAA"/>
        </a:accent3>
        <a:accent4>
          <a:srgbClr val="DADADA"/>
        </a:accent4>
        <a:accent5>
          <a:srgbClr val="E2ADAA"/>
        </a:accent5>
        <a:accent6>
          <a:srgbClr val="AC6D5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8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AAAACA"/>
        </a:accent3>
        <a:accent4>
          <a:srgbClr val="DADADA"/>
        </a:accent4>
        <a:accent5>
          <a:srgbClr val="ADB8E2"/>
        </a:accent5>
        <a:accent6>
          <a:srgbClr val="009F00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9">
        <a:dk1>
          <a:srgbClr val="336699"/>
        </a:dk1>
        <a:lt1>
          <a:srgbClr val="FFFFFF"/>
        </a:lt1>
        <a:dk2>
          <a:srgbClr val="000000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AAAAAA"/>
        </a:accent3>
        <a:accent4>
          <a:srgbClr val="DADADA"/>
        </a:accent4>
        <a:accent5>
          <a:srgbClr val="AAADCA"/>
        </a:accent5>
        <a:accent6>
          <a:srgbClr val="3F7D43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10">
        <a:dk1>
          <a:srgbClr val="777777"/>
        </a:dk1>
        <a:lt1>
          <a:srgbClr val="FFFFFF"/>
        </a:lt1>
        <a:dk2>
          <a:srgbClr val="686B5D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B9BAB6"/>
        </a:accent3>
        <a:accent4>
          <a:srgbClr val="DADADA"/>
        </a:accent4>
        <a:accent5>
          <a:srgbClr val="C6C6C1"/>
        </a:accent5>
        <a:accent6>
          <a:srgbClr val="738F98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11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B8B8CA"/>
        </a:accent3>
        <a:accent4>
          <a:srgbClr val="DADADA"/>
        </a:accent4>
        <a:accent5>
          <a:srgbClr val="B6B5BF"/>
        </a:accent5>
        <a:accent6>
          <a:srgbClr val="5C5CE7"/>
        </a:accent6>
        <a:hlink>
          <a:srgbClr val="99CCFF"/>
        </a:hlink>
        <a:folHlink>
          <a:srgbClr val="FFFF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12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B3AFAC"/>
        </a:accent3>
        <a:accent4>
          <a:srgbClr val="DADADA"/>
        </a:accent4>
        <a:accent5>
          <a:srgbClr val="C5BFBB"/>
        </a:accent5>
        <a:accent6>
          <a:srgbClr val="81552A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</a:extraClrSchemeLst>
</a:theme>
</file>

<file path=ppt/theme/theme3.xml><?xml version="1.0" encoding="utf-8"?>
<a:theme xmlns:a="http://schemas.openxmlformats.org/drawingml/2006/main" name="Motiv sady Offic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Shimmer</Template>
  <TotalTime>75</TotalTime>
  <Words>386</Words>
  <Application>Microsoft Office PowerPoint</Application>
  <PresentationFormat>Předvádění na obrazovce (4:3)</PresentationFormat>
  <Paragraphs>95</Paragraphs>
  <Slides>16</Slides>
  <Notes>0</Notes>
  <HiddenSlides>0</HiddenSlides>
  <MMClips>0</MMClips>
  <ScaleCrop>false</ScaleCrop>
  <HeadingPairs>
    <vt:vector size="6" baseType="variant">
      <vt:variant>
        <vt:lpstr>Použitá písma</vt:lpstr>
      </vt:variant>
      <vt:variant>
        <vt:i4>6</vt:i4>
      </vt:variant>
      <vt:variant>
        <vt:lpstr>Motiv</vt:lpstr>
      </vt:variant>
      <vt:variant>
        <vt:i4>2</vt:i4>
      </vt:variant>
      <vt:variant>
        <vt:lpstr>Nadpisy snímků</vt:lpstr>
      </vt:variant>
      <vt:variant>
        <vt:i4>16</vt:i4>
      </vt:variant>
    </vt:vector>
  </HeadingPairs>
  <TitlesOfParts>
    <vt:vector size="24" baseType="lpstr">
      <vt:lpstr>Tahoma</vt:lpstr>
      <vt:lpstr>Arial</vt:lpstr>
      <vt:lpstr>Wingdings</vt:lpstr>
      <vt:lpstr>Calibri</vt:lpstr>
      <vt:lpstr>Times New Roman</vt:lpstr>
      <vt:lpstr>Verdana</vt:lpstr>
      <vt:lpstr>Třpyt</vt:lpstr>
      <vt:lpstr>Výchozí návrh</vt:lpstr>
      <vt:lpstr>Snímek 1</vt:lpstr>
      <vt:lpstr>Snímek 2</vt:lpstr>
      <vt:lpstr>PRINCIPY MANAGEMENTU JAKOSTI I.</vt:lpstr>
      <vt:lpstr>Základní principy managementu jakosti</vt:lpstr>
      <vt:lpstr>Zaměření na zákazníka</vt:lpstr>
      <vt:lpstr>    Zaměření na zákazníka</vt:lpstr>
      <vt:lpstr>Zaměření na zákazníka</vt:lpstr>
      <vt:lpstr>Zaměření na zákazníka</vt:lpstr>
      <vt:lpstr>Zaměření na zákazníka</vt:lpstr>
      <vt:lpstr>Zaměření na zákazníka</vt:lpstr>
      <vt:lpstr>Vedení a řízení lidí</vt:lpstr>
      <vt:lpstr>Vedení a řízení lidí</vt:lpstr>
      <vt:lpstr>Vedení a řízení lidí</vt:lpstr>
      <vt:lpstr>Vedení a řízení lidí</vt:lpstr>
      <vt:lpstr>Vedení a řízení lidí</vt:lpstr>
      <vt:lpstr>Zdroj</vt:lpstr>
    </vt:vector>
  </TitlesOfParts>
  <Company/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ondra</dc:creator>
  <cp:lastModifiedBy>Dum</cp:lastModifiedBy>
  <cp:revision>8</cp:revision>
  <cp:lastPrinted>1601-01-01T00:00:00Z</cp:lastPrinted>
  <dcterms:created xsi:type="dcterms:W3CDTF">2013-11-17T16:09:49Z</dcterms:created>
  <dcterms:modified xsi:type="dcterms:W3CDTF">2014-03-26T12:36:24Z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Version">
    <vt:i4>1</vt:i4>
  </property>
</Properties>
</file>