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6" r:id="rId2"/>
    <p:sldId id="268" r:id="rId3"/>
    <p:sldId id="270" r:id="rId4"/>
    <p:sldId id="269" r:id="rId5"/>
    <p:sldId id="271" r:id="rId6"/>
    <p:sldId id="272" r:id="rId7"/>
    <p:sldId id="273" r:id="rId8"/>
    <p:sldId id="274" r:id="rId9"/>
    <p:sldId id="27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E2778-6A07-46FF-9CA0-C0281C795E56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6AEC1A-BF77-4380-A295-778E93AD08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853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6AEC1A-BF77-4380-A295-778E93AD088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21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624568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VY_32_INOVACE_12_Sčítání do 6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01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764704"/>
            <a:ext cx="8391525" cy="399144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>
                <a:solidFill>
                  <a:srgbClr val="FF0000"/>
                </a:solidFill>
              </a:rPr>
              <a:t>S</a:t>
            </a:r>
            <a:r>
              <a:rPr lang="cs-CZ" sz="6000" b="1" dirty="0" smtClean="0">
                <a:solidFill>
                  <a:srgbClr val="FF0000"/>
                </a:solidFill>
              </a:rPr>
              <a:t>ČÍTÁNÍ  DO  6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41244"/>
            <a:ext cx="1521760" cy="19893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45301"/>
            <a:ext cx="1526594" cy="198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91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3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70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7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700" fill="hold">
                                          <p:stCondLst>
                                            <p:cond delay="2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700" fill="hold">
                                          <p:stCondLst>
                                            <p:cond delay="2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4342997" y="3508375"/>
            <a:ext cx="1152128" cy="186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1500" b="1" dirty="0">
                <a:solidFill>
                  <a:srgbClr val="FF0000"/>
                </a:solidFill>
              </a:rPr>
              <a:t>6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114" y="1340835"/>
            <a:ext cx="1368152" cy="19893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337455"/>
            <a:ext cx="1353726" cy="19893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337455"/>
            <a:ext cx="1440160" cy="19893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7406" y="1274844"/>
            <a:ext cx="1368152" cy="19893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768"/>
            <a:ext cx="1526594" cy="19893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086" y="1337455"/>
            <a:ext cx="1275074" cy="198931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55576" y="558924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medvídků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77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</a:t>
            </a:r>
            <a:r>
              <a:rPr lang="cs-CZ" sz="96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84615" y="3508375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9065"/>
            <a:ext cx="1521760" cy="19893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459193"/>
            <a:ext cx="1453632" cy="19893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328" y="1459193"/>
            <a:ext cx="1452168" cy="19893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563" y="1519065"/>
            <a:ext cx="1449749" cy="19893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469199"/>
            <a:ext cx="1512168" cy="198931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78395"/>
            <a:ext cx="1412615" cy="198931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11560" y="522920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žlutých medvídků ?</a:t>
            </a:r>
          </a:p>
          <a:p>
            <a:r>
              <a:rPr lang="cs-CZ" dirty="0" smtClean="0"/>
              <a:t>Kolik je hnědých medvídků ?</a:t>
            </a:r>
          </a:p>
          <a:p>
            <a:r>
              <a:rPr lang="cs-CZ" dirty="0" smtClean="0"/>
              <a:t>Kolik je medvídků celkem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258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</a:t>
            </a:r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84615" y="3508375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9065"/>
            <a:ext cx="1521760" cy="19893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328" y="1459193"/>
            <a:ext cx="1452168" cy="19893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563" y="1519065"/>
            <a:ext cx="1449749" cy="19893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469199"/>
            <a:ext cx="1512168" cy="198931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78395"/>
            <a:ext cx="1412615" cy="19893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568" y="1519065"/>
            <a:ext cx="1521760" cy="198931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11560" y="522920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žlutých medvídků ?</a:t>
            </a:r>
          </a:p>
          <a:p>
            <a:r>
              <a:rPr lang="cs-CZ" dirty="0" smtClean="0"/>
              <a:t>Kolik je hnědých medvídků ?</a:t>
            </a:r>
          </a:p>
          <a:p>
            <a:r>
              <a:rPr lang="cs-CZ" dirty="0" smtClean="0"/>
              <a:t>Kolik je medvídků celkem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858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</a:t>
            </a:r>
            <a:r>
              <a:rPr lang="cs-CZ" sz="96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84615" y="3508375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9065"/>
            <a:ext cx="1521760" cy="19893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563" y="1519065"/>
            <a:ext cx="1449749" cy="19893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469199"/>
            <a:ext cx="1512168" cy="198931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78395"/>
            <a:ext cx="1412615" cy="19893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568" y="1519065"/>
            <a:ext cx="1521760" cy="19893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5418" y="1539956"/>
            <a:ext cx="1521760" cy="198931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11560" y="522920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žlutých medvídků ?</a:t>
            </a:r>
          </a:p>
          <a:p>
            <a:r>
              <a:rPr lang="cs-CZ" dirty="0" smtClean="0"/>
              <a:t>Kolik je hnědých medvídků ?</a:t>
            </a:r>
          </a:p>
          <a:p>
            <a:r>
              <a:rPr lang="cs-CZ" dirty="0" smtClean="0"/>
              <a:t>Kolik je medvídků celkem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721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</a:t>
            </a:r>
            <a:r>
              <a:rPr lang="cs-CZ" sz="96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84615" y="3508375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9065"/>
            <a:ext cx="1521760" cy="19893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563" y="1519065"/>
            <a:ext cx="1449749" cy="19893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469199"/>
            <a:ext cx="1512168" cy="19893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568" y="1519065"/>
            <a:ext cx="1521760" cy="19893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5418" y="1539956"/>
            <a:ext cx="1521760" cy="19893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43639"/>
            <a:ext cx="1521760" cy="198931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11560" y="522920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žlutých medvídků ?</a:t>
            </a:r>
          </a:p>
          <a:p>
            <a:r>
              <a:rPr lang="cs-CZ" dirty="0" smtClean="0"/>
              <a:t>Kolik je hnědých medvídků ?</a:t>
            </a:r>
          </a:p>
          <a:p>
            <a:r>
              <a:rPr lang="cs-CZ" dirty="0" smtClean="0"/>
              <a:t>Kolik je medvídků celkem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36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</a:t>
            </a:r>
            <a:r>
              <a:rPr lang="cs-CZ" sz="9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84615" y="3508375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9065"/>
            <a:ext cx="1521760" cy="19893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469199"/>
            <a:ext cx="1512168" cy="19893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568" y="1519065"/>
            <a:ext cx="1521760" cy="19893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5418" y="1539956"/>
            <a:ext cx="1521760" cy="19893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4590" y="1539956"/>
            <a:ext cx="1521760" cy="19893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4615" y="1569300"/>
            <a:ext cx="1521760" cy="198931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11560" y="522920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žlutých medvídků ?</a:t>
            </a:r>
          </a:p>
          <a:p>
            <a:r>
              <a:rPr lang="cs-CZ" dirty="0" smtClean="0"/>
              <a:t>Kolik je hnědých medvídků ?</a:t>
            </a:r>
          </a:p>
          <a:p>
            <a:r>
              <a:rPr lang="cs-CZ" dirty="0" smtClean="0"/>
              <a:t>Kolik je medvídků celkem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36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813" y="1557338"/>
            <a:ext cx="2817812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 1 +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 2 +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 3 +  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5724128" y="1511300"/>
            <a:ext cx="1079723" cy="374387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+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+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+</a:t>
            </a:r>
            <a:r>
              <a:rPr lang="cs-CZ" sz="4800" dirty="0" smtClean="0"/>
              <a:t>  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369846" y="1511300"/>
            <a:ext cx="116807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= </a:t>
            </a:r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96517" y="2403775"/>
            <a:ext cx="112146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=</a:t>
            </a:r>
            <a:r>
              <a:rPr lang="cs-CZ" sz="4800" dirty="0" smtClean="0"/>
              <a:t> 6</a:t>
            </a:r>
            <a:endParaRPr lang="cs-CZ" sz="4800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20645" y="3289300"/>
            <a:ext cx="112146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= </a:t>
            </a:r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281628" y="3273369"/>
            <a:ext cx="1080391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= </a:t>
            </a:r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221859" y="2384573"/>
            <a:ext cx="109150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= </a:t>
            </a:r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212123" y="1499875"/>
            <a:ext cx="122440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= </a:t>
            </a:r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85199" y="157277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04706" y="2429630"/>
            <a:ext cx="5684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6665" y="3296847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753919" y="3289300"/>
            <a:ext cx="52770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97352" y="1508124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97352" y="2384573"/>
            <a:ext cx="52770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Veselý obličej 14"/>
          <p:cNvSpPr/>
          <p:nvPr/>
        </p:nvSpPr>
        <p:spPr>
          <a:xfrm>
            <a:off x="7017771" y="4509120"/>
            <a:ext cx="1295591" cy="115212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189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78118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172</Words>
  <Application>Microsoft Office PowerPoint</Application>
  <PresentationFormat>Předvádění na obrazovce (4:3)</PresentationFormat>
  <Paragraphs>68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 SČÍTÁNÍ  DO  6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2011-05-07T19:32:38Z</dcterms:created>
  <dcterms:modified xsi:type="dcterms:W3CDTF">2011-09-05T17:48:52Z</dcterms:modified>
</cp:coreProperties>
</file>