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0" r:id="rId3"/>
    <p:sldId id="262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034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489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03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423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4912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009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238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977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03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963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785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EF478-3E95-43A3-A5F3-BD10E99DC3BC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C500-10B1-4384-8BB9-0729935236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572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782" y="692696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cs-CZ" b="1" dirty="0"/>
          </a:p>
          <a:p>
            <a:pPr algn="ctr"/>
            <a:endParaRPr lang="cs-CZ" b="1" dirty="0"/>
          </a:p>
          <a:p>
            <a:pPr algn="ctr"/>
            <a:r>
              <a:rPr lang="cs-CZ" b="1" dirty="0"/>
              <a:t>MATEMATIKA PRO 1. ROČNÍK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smtClean="0"/>
              <a:t>VY_32</a:t>
            </a:r>
            <a:r>
              <a:rPr lang="cs-CZ" b="1" dirty="0"/>
              <a:t>_ </a:t>
            </a:r>
            <a:r>
              <a:rPr lang="cs-CZ" b="1" dirty="0" smtClean="0"/>
              <a:t>INOVACE_012_SČÍTÁNÍ </a:t>
            </a:r>
            <a:r>
              <a:rPr lang="cs-CZ" b="1" dirty="0"/>
              <a:t>A ODČÍTÁNÍ VE DRUHÉ </a:t>
            </a:r>
            <a:r>
              <a:rPr lang="cs-CZ" b="1" dirty="0" smtClean="0"/>
              <a:t>DESÍTCE - PROCVIČOVÁNÍ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40278" y="6233592"/>
            <a:ext cx="193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/>
              <a:t>Vytvořila: Ladislava Vítková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5647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/>
              <a:t>Procvičování</a:t>
            </a:r>
            <a:r>
              <a:rPr lang="cs-CZ" dirty="0"/>
              <a:t/>
            </a:r>
            <a:br>
              <a:rPr lang="cs-CZ" dirty="0"/>
            </a:br>
            <a:r>
              <a:rPr lang="cs-CZ" sz="2000" dirty="0"/>
              <a:t>Příkladům přiřaď správný výsledek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666528" cy="43490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15 + 3 =</a:t>
            </a:r>
          </a:p>
          <a:p>
            <a:pPr marL="0" indent="0">
              <a:buNone/>
            </a:pPr>
            <a:r>
              <a:rPr lang="cs-CZ" sz="3600" dirty="0" smtClean="0"/>
              <a:t>18 +2  = </a:t>
            </a:r>
          </a:p>
          <a:p>
            <a:pPr marL="0" indent="0">
              <a:buNone/>
            </a:pPr>
            <a:r>
              <a:rPr lang="cs-CZ" sz="3600" dirty="0" smtClean="0"/>
              <a:t>16 </a:t>
            </a:r>
            <a:r>
              <a:rPr lang="cs-CZ" sz="3600" dirty="0"/>
              <a:t>+</a:t>
            </a:r>
            <a:r>
              <a:rPr lang="cs-CZ" sz="3600" dirty="0" smtClean="0"/>
              <a:t> 3 = </a:t>
            </a:r>
          </a:p>
          <a:p>
            <a:pPr marL="0" indent="0">
              <a:buNone/>
            </a:pPr>
            <a:r>
              <a:rPr lang="cs-CZ" sz="3600" dirty="0" smtClean="0"/>
              <a:t>14 </a:t>
            </a:r>
            <a:r>
              <a:rPr lang="cs-CZ" sz="3600" dirty="0"/>
              <a:t>+</a:t>
            </a:r>
            <a:r>
              <a:rPr lang="cs-CZ" sz="3600" dirty="0" smtClean="0"/>
              <a:t> 2 =</a:t>
            </a:r>
          </a:p>
          <a:p>
            <a:pPr marL="0" indent="0">
              <a:buNone/>
            </a:pPr>
            <a:r>
              <a:rPr lang="cs-CZ" sz="3600" dirty="0" smtClean="0"/>
              <a:t>13 </a:t>
            </a:r>
            <a:r>
              <a:rPr lang="cs-CZ" sz="3600" dirty="0"/>
              <a:t>+</a:t>
            </a:r>
            <a:r>
              <a:rPr lang="cs-CZ" sz="3600" dirty="0" smtClean="0"/>
              <a:t> 1 =</a:t>
            </a:r>
          </a:p>
          <a:p>
            <a:pPr marL="0" indent="0">
              <a:buNone/>
            </a:pPr>
            <a:r>
              <a:rPr lang="cs-CZ" sz="3600" dirty="0" smtClean="0"/>
              <a:t>11 + 4 = 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3670" y="1628742"/>
            <a:ext cx="2064243" cy="38164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14 - 1 =</a:t>
            </a:r>
          </a:p>
          <a:p>
            <a:pPr marL="0" indent="0">
              <a:buNone/>
            </a:pPr>
            <a:r>
              <a:rPr lang="cs-CZ" sz="3600" dirty="0" smtClean="0"/>
              <a:t>16 - 4 =</a:t>
            </a:r>
          </a:p>
          <a:p>
            <a:pPr marL="0" indent="0">
              <a:buNone/>
            </a:pPr>
            <a:r>
              <a:rPr lang="cs-CZ" sz="3600" dirty="0" smtClean="0"/>
              <a:t>12 - 2 =</a:t>
            </a:r>
          </a:p>
          <a:p>
            <a:pPr marL="0" indent="0">
              <a:buNone/>
            </a:pPr>
            <a:r>
              <a:rPr lang="cs-CZ" sz="3600" dirty="0" smtClean="0"/>
              <a:t>19 </a:t>
            </a:r>
            <a:r>
              <a:rPr lang="cs-CZ" sz="3600" dirty="0"/>
              <a:t>-</a:t>
            </a:r>
            <a:r>
              <a:rPr lang="cs-CZ" sz="3600" dirty="0" smtClean="0"/>
              <a:t> 5 =</a:t>
            </a:r>
          </a:p>
          <a:p>
            <a:pPr marL="0" indent="0">
              <a:buNone/>
            </a:pPr>
            <a:r>
              <a:rPr lang="cs-CZ" sz="3600" dirty="0" smtClean="0"/>
              <a:t>20 - 1 =</a:t>
            </a:r>
          </a:p>
          <a:p>
            <a:pPr marL="0" indent="0">
              <a:buNone/>
            </a:pPr>
            <a:r>
              <a:rPr lang="cs-CZ" sz="3600" dirty="0" smtClean="0"/>
              <a:t>18 - 3 =</a:t>
            </a:r>
            <a:endParaRPr lang="cs-CZ" sz="3600" dirty="0"/>
          </a:p>
        </p:txBody>
      </p:sp>
      <p:sp>
        <p:nvSpPr>
          <p:cNvPr id="15" name="Obdélník 14"/>
          <p:cNvSpPr/>
          <p:nvPr/>
        </p:nvSpPr>
        <p:spPr>
          <a:xfrm>
            <a:off x="2965210" y="5085184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14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2956470" y="442973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16</a:t>
            </a:r>
            <a:endParaRPr lang="cs-CZ" sz="3200" dirty="0"/>
          </a:p>
        </p:txBody>
      </p:sp>
      <p:sp>
        <p:nvSpPr>
          <p:cNvPr id="17" name="Obdélník 16"/>
          <p:cNvSpPr/>
          <p:nvPr/>
        </p:nvSpPr>
        <p:spPr>
          <a:xfrm>
            <a:off x="2956470" y="3750422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19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2956470" y="302513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15</a:t>
            </a:r>
            <a:endParaRPr lang="cs-CZ" sz="3200" dirty="0"/>
          </a:p>
        </p:txBody>
      </p:sp>
      <p:sp>
        <p:nvSpPr>
          <p:cNvPr id="19" name="Obdélník 18"/>
          <p:cNvSpPr/>
          <p:nvPr/>
        </p:nvSpPr>
        <p:spPr>
          <a:xfrm>
            <a:off x="2968658" y="2402931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18</a:t>
            </a:r>
            <a:endParaRPr lang="cs-CZ" sz="3200" dirty="0"/>
          </a:p>
        </p:txBody>
      </p:sp>
      <p:sp>
        <p:nvSpPr>
          <p:cNvPr id="20" name="Obdélník 19"/>
          <p:cNvSpPr/>
          <p:nvPr/>
        </p:nvSpPr>
        <p:spPr>
          <a:xfrm>
            <a:off x="2956470" y="172607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20</a:t>
            </a:r>
            <a:endParaRPr lang="cs-CZ" sz="3200" dirty="0"/>
          </a:p>
        </p:txBody>
      </p:sp>
      <p:sp>
        <p:nvSpPr>
          <p:cNvPr id="21" name="Obdélník 20"/>
          <p:cNvSpPr/>
          <p:nvPr/>
        </p:nvSpPr>
        <p:spPr>
          <a:xfrm>
            <a:off x="7544468" y="3743045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7573009" y="5046703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13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7562546" y="4429739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10</a:t>
            </a:r>
            <a:endParaRPr lang="cs-CZ" sz="3200" dirty="0"/>
          </a:p>
        </p:txBody>
      </p:sp>
      <p:sp>
        <p:nvSpPr>
          <p:cNvPr id="24" name="Obdélník 23"/>
          <p:cNvSpPr/>
          <p:nvPr/>
        </p:nvSpPr>
        <p:spPr>
          <a:xfrm>
            <a:off x="7544468" y="3129222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19</a:t>
            </a:r>
            <a:endParaRPr lang="cs-CZ" sz="3200" dirty="0"/>
          </a:p>
        </p:txBody>
      </p:sp>
      <p:sp>
        <p:nvSpPr>
          <p:cNvPr id="25" name="Obdélník 24"/>
          <p:cNvSpPr/>
          <p:nvPr/>
        </p:nvSpPr>
        <p:spPr>
          <a:xfrm>
            <a:off x="7527841" y="2402931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14</a:t>
            </a:r>
            <a:endParaRPr lang="cs-CZ" sz="3200" dirty="0"/>
          </a:p>
        </p:txBody>
      </p:sp>
      <p:sp>
        <p:nvSpPr>
          <p:cNvPr id="26" name="Obdélník 25"/>
          <p:cNvSpPr/>
          <p:nvPr/>
        </p:nvSpPr>
        <p:spPr>
          <a:xfrm>
            <a:off x="7527841" y="1774450"/>
            <a:ext cx="86409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0965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Procvičování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800" dirty="0" smtClean="0"/>
              <a:t>Příkladům přiřaď správný výsledek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666528" cy="43490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14 </a:t>
            </a:r>
            <a:r>
              <a:rPr lang="cs-CZ" sz="3600" dirty="0"/>
              <a:t>+</a:t>
            </a:r>
            <a:r>
              <a:rPr lang="cs-CZ" sz="3600" dirty="0" smtClean="0"/>
              <a:t> 3 =</a:t>
            </a:r>
          </a:p>
          <a:p>
            <a:pPr marL="0" indent="0">
              <a:buNone/>
            </a:pPr>
            <a:r>
              <a:rPr lang="cs-CZ" sz="3600" dirty="0" smtClean="0"/>
              <a:t>18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4</a:t>
            </a:r>
            <a:r>
              <a:rPr lang="cs-CZ" sz="3600" dirty="0" smtClean="0"/>
              <a:t> = </a:t>
            </a:r>
          </a:p>
          <a:p>
            <a:pPr marL="0" indent="0">
              <a:buNone/>
            </a:pPr>
            <a:r>
              <a:rPr lang="cs-CZ" sz="3600" dirty="0" smtClean="0"/>
              <a:t>16 </a:t>
            </a:r>
            <a:r>
              <a:rPr lang="cs-CZ" sz="3600" dirty="0"/>
              <a:t>+</a:t>
            </a:r>
            <a:r>
              <a:rPr lang="cs-CZ" sz="3600" dirty="0" smtClean="0"/>
              <a:t> 3 = </a:t>
            </a:r>
          </a:p>
          <a:p>
            <a:pPr marL="0" indent="0">
              <a:buNone/>
            </a:pPr>
            <a:r>
              <a:rPr lang="cs-CZ" sz="3600" dirty="0" smtClean="0"/>
              <a:t>19 - 4 =</a:t>
            </a:r>
          </a:p>
          <a:p>
            <a:pPr marL="0" indent="0">
              <a:buNone/>
            </a:pPr>
            <a:r>
              <a:rPr lang="cs-CZ" sz="3600" dirty="0" smtClean="0"/>
              <a:t>17 </a:t>
            </a:r>
            <a:r>
              <a:rPr lang="cs-CZ" sz="3600" dirty="0"/>
              <a:t>+</a:t>
            </a:r>
            <a:r>
              <a:rPr lang="cs-CZ" sz="3600" dirty="0" smtClean="0"/>
              <a:t> </a:t>
            </a:r>
            <a:r>
              <a:rPr lang="cs-CZ" sz="3600" dirty="0"/>
              <a:t>3</a:t>
            </a:r>
            <a:r>
              <a:rPr lang="cs-CZ" sz="3600" dirty="0" smtClean="0"/>
              <a:t> =</a:t>
            </a:r>
          </a:p>
          <a:p>
            <a:pPr marL="0" indent="0">
              <a:buNone/>
            </a:pPr>
            <a:r>
              <a:rPr lang="cs-CZ" sz="3600" dirty="0" smtClean="0"/>
              <a:t>20 - 2 = 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3670" y="1628742"/>
            <a:ext cx="2064243" cy="38164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13 + </a:t>
            </a:r>
            <a:r>
              <a:rPr lang="cs-CZ" sz="3600" dirty="0"/>
              <a:t>2</a:t>
            </a:r>
            <a:r>
              <a:rPr lang="cs-CZ" sz="3600" dirty="0" smtClean="0"/>
              <a:t> =</a:t>
            </a:r>
          </a:p>
          <a:p>
            <a:pPr marL="0" indent="0">
              <a:buNone/>
            </a:pPr>
            <a:r>
              <a:rPr lang="cs-CZ" sz="3600" dirty="0" smtClean="0"/>
              <a:t>16 - 5 =</a:t>
            </a:r>
          </a:p>
          <a:p>
            <a:pPr marL="0" indent="0">
              <a:buNone/>
            </a:pPr>
            <a:r>
              <a:rPr lang="cs-CZ" sz="3600" dirty="0" smtClean="0"/>
              <a:t>12 + 2 =</a:t>
            </a:r>
          </a:p>
          <a:p>
            <a:pPr marL="0" indent="0">
              <a:buNone/>
            </a:pPr>
            <a:r>
              <a:rPr lang="cs-CZ" sz="3600" dirty="0" smtClean="0"/>
              <a:t>17 - 4 =</a:t>
            </a:r>
          </a:p>
          <a:p>
            <a:pPr marL="0" indent="0">
              <a:buNone/>
            </a:pPr>
            <a:r>
              <a:rPr lang="cs-CZ" sz="3600" dirty="0" smtClean="0"/>
              <a:t>20 - 1 =</a:t>
            </a:r>
          </a:p>
          <a:p>
            <a:pPr marL="0" indent="0">
              <a:buNone/>
            </a:pPr>
            <a:r>
              <a:rPr lang="cs-CZ" sz="3600" dirty="0" smtClean="0"/>
              <a:t>18 - 2 =</a:t>
            </a:r>
            <a:endParaRPr lang="cs-CZ" sz="3600" dirty="0"/>
          </a:p>
        </p:txBody>
      </p:sp>
      <p:sp>
        <p:nvSpPr>
          <p:cNvPr id="15" name="Obdélník 14"/>
          <p:cNvSpPr/>
          <p:nvPr/>
        </p:nvSpPr>
        <p:spPr>
          <a:xfrm>
            <a:off x="2965210" y="5085184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20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2956470" y="4429739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18</a:t>
            </a:r>
            <a:endParaRPr lang="cs-CZ" sz="3200" dirty="0"/>
          </a:p>
        </p:txBody>
      </p:sp>
      <p:sp>
        <p:nvSpPr>
          <p:cNvPr id="17" name="Obdélník 16"/>
          <p:cNvSpPr/>
          <p:nvPr/>
        </p:nvSpPr>
        <p:spPr>
          <a:xfrm>
            <a:off x="2956470" y="3750422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2956470" y="3025139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17</a:t>
            </a:r>
            <a:endParaRPr lang="cs-CZ" sz="3200" dirty="0"/>
          </a:p>
        </p:txBody>
      </p:sp>
      <p:sp>
        <p:nvSpPr>
          <p:cNvPr id="19" name="Obdélník 18"/>
          <p:cNvSpPr/>
          <p:nvPr/>
        </p:nvSpPr>
        <p:spPr>
          <a:xfrm>
            <a:off x="2968658" y="2402931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15</a:t>
            </a:r>
            <a:endParaRPr lang="cs-CZ" sz="3200" dirty="0"/>
          </a:p>
        </p:txBody>
      </p:sp>
      <p:sp>
        <p:nvSpPr>
          <p:cNvPr id="20" name="Obdélník 19"/>
          <p:cNvSpPr/>
          <p:nvPr/>
        </p:nvSpPr>
        <p:spPr>
          <a:xfrm>
            <a:off x="2956470" y="1726079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19</a:t>
            </a:r>
            <a:endParaRPr lang="cs-CZ" sz="3200" dirty="0"/>
          </a:p>
        </p:txBody>
      </p:sp>
      <p:sp>
        <p:nvSpPr>
          <p:cNvPr id="21" name="Obdélník 20"/>
          <p:cNvSpPr/>
          <p:nvPr/>
        </p:nvSpPr>
        <p:spPr>
          <a:xfrm>
            <a:off x="7544468" y="3743045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7573009" y="5046703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14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7562546" y="4429739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13</a:t>
            </a:r>
            <a:endParaRPr lang="cs-CZ" sz="3200" dirty="0"/>
          </a:p>
        </p:txBody>
      </p:sp>
      <p:sp>
        <p:nvSpPr>
          <p:cNvPr id="24" name="Obdélník 23"/>
          <p:cNvSpPr/>
          <p:nvPr/>
        </p:nvSpPr>
        <p:spPr>
          <a:xfrm>
            <a:off x="7544468" y="3129222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19</a:t>
            </a:r>
            <a:endParaRPr lang="cs-CZ" sz="3200" dirty="0"/>
          </a:p>
        </p:txBody>
      </p:sp>
      <p:sp>
        <p:nvSpPr>
          <p:cNvPr id="25" name="Obdélník 24"/>
          <p:cNvSpPr/>
          <p:nvPr/>
        </p:nvSpPr>
        <p:spPr>
          <a:xfrm>
            <a:off x="7527841" y="2402931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15</a:t>
            </a:r>
            <a:endParaRPr lang="cs-CZ" sz="3200" dirty="0"/>
          </a:p>
        </p:txBody>
      </p:sp>
      <p:sp>
        <p:nvSpPr>
          <p:cNvPr id="26" name="Obdélník 25"/>
          <p:cNvSpPr/>
          <p:nvPr/>
        </p:nvSpPr>
        <p:spPr>
          <a:xfrm>
            <a:off x="7527841" y="1774450"/>
            <a:ext cx="86409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16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1779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131</Words>
  <Application>Microsoft Office PowerPoint</Application>
  <PresentationFormat>Předvádění na obrazovce (4:3)</PresentationFormat>
  <Paragraphs>57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Procvičování Příkladům přiřaď správný výsledek</vt:lpstr>
      <vt:lpstr>Procvičování Příkladům přiřaď správný výsledek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11</cp:revision>
  <dcterms:created xsi:type="dcterms:W3CDTF">2011-06-04T13:19:36Z</dcterms:created>
  <dcterms:modified xsi:type="dcterms:W3CDTF">2011-09-22T20:32:06Z</dcterms:modified>
</cp:coreProperties>
</file>