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A6_49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3. 12. 2013                     Třída:   3TA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3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Kreditní a debetní karta, leasing, hypotéka, stavební spoření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371600" y="2643182"/>
            <a:ext cx="6400800" cy="192881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PENÍZE, FINANCE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PENÍZE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00166" y="2643182"/>
            <a:ext cx="6143668" cy="321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40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/>
              <a:t>DEBETNÍ KARTA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800" dirty="0" smtClean="0"/>
              <a:t>KREDITNÍ KARTA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K VLASTNÍMU ÚČTU</a:t>
            </a:r>
          </a:p>
          <a:p>
            <a:r>
              <a:rPr lang="cs-CZ" b="1" dirty="0" smtClean="0"/>
              <a:t>JEDNÁ SE O NAŠE PENÍZE</a:t>
            </a:r>
          </a:p>
          <a:p>
            <a:r>
              <a:rPr lang="cs-CZ" b="1" dirty="0" smtClean="0"/>
              <a:t>MŮŽEME MÍT SJEDNANÝ KONTOKORENT</a:t>
            </a:r>
          </a:p>
          <a:p>
            <a:r>
              <a:rPr lang="cs-CZ" b="1" dirty="0" smtClean="0"/>
              <a:t>VÝBĚRY, PLATBY, INTERNETOVÉ BANKOVNICTVÍ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500" b="1" dirty="0" smtClean="0"/>
              <a:t>NEJSOU NAŠE PENÍZE</a:t>
            </a:r>
          </a:p>
          <a:p>
            <a:r>
              <a:rPr lang="cs-CZ" sz="2500" b="1" dirty="0" smtClean="0"/>
              <a:t>FORMA PŮJČKY</a:t>
            </a:r>
          </a:p>
          <a:p>
            <a:r>
              <a:rPr lang="cs-CZ" sz="2500" b="1" dirty="0" smtClean="0"/>
              <a:t>BEZÚROČNÉ OBDOBÍ, ALE PAK VYŠŠÍ ÚROK</a:t>
            </a:r>
          </a:p>
          <a:p>
            <a:r>
              <a:rPr lang="cs-CZ" sz="2500" b="1" dirty="0" smtClean="0"/>
              <a:t>PLATBY, VÝBĚRY</a:t>
            </a:r>
            <a:endParaRPr lang="cs-CZ" sz="2500" b="1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PLATEBNÍ KARTY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1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PRONÁJEM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z="3200" dirty="0" smtClean="0"/>
              <a:t>POJMY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Nejčastěji automobil</a:t>
            </a:r>
          </a:p>
          <a:p>
            <a:r>
              <a:rPr lang="cs-CZ" dirty="0" smtClean="0"/>
              <a:t>Nepatří nám, ale užíváme ho, omezená práva – pojištění, nehoda, půjčování..</a:t>
            </a:r>
          </a:p>
          <a:p>
            <a:r>
              <a:rPr lang="cs-CZ" dirty="0" smtClean="0"/>
              <a:t>Doba splatnosti 3 – 5 let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Akontace – první platba</a:t>
            </a:r>
          </a:p>
          <a:p>
            <a:r>
              <a:rPr lang="cs-CZ" dirty="0" smtClean="0"/>
              <a:t>Navýšení – přeplatek</a:t>
            </a:r>
          </a:p>
          <a:p>
            <a:r>
              <a:rPr lang="cs-CZ" dirty="0" smtClean="0"/>
              <a:t>Po splacení odkoupíme za zůstatkovou hodnotu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LEASING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0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12988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NA POŘÍZENÍ BYDLENÍ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DLOUHÁ DOBA SPLATNOSTI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MOŽNÁ FIXACE ÚROKŮ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POSKYTUJÍ BANKY, STAVEBNÍ SPOŘITELNY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fixace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HYPOTÉKA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99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STAVEBNÍ SPOŘENÍ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060848"/>
            <a:ext cx="8503920" cy="3011226"/>
          </a:xfrm>
        </p:spPr>
        <p:txBody>
          <a:bodyPr/>
          <a:lstStyle/>
          <a:p>
            <a:r>
              <a:rPr lang="cs-CZ" b="1" dirty="0" smtClean="0"/>
              <a:t>Spoříme určitou částku – 6 let</a:t>
            </a:r>
          </a:p>
          <a:p>
            <a:r>
              <a:rPr lang="cs-CZ" b="1" dirty="0" smtClean="0"/>
              <a:t>Státní podpora + zhodnocení =úrok</a:t>
            </a:r>
          </a:p>
          <a:p>
            <a:r>
              <a:rPr lang="cs-CZ" b="1" dirty="0" smtClean="0"/>
              <a:t>Při splnění podmínek lze žádat o úvěr, překlenovací úvěr</a:t>
            </a:r>
          </a:p>
          <a:p>
            <a:r>
              <a:rPr lang="cs-CZ" b="1" dirty="0" smtClean="0"/>
              <a:t>Použití – pořízení bytu, zařízení bytu</a:t>
            </a:r>
          </a:p>
          <a:p>
            <a:r>
              <a:rPr lang="cs-CZ" b="1" dirty="0" smtClean="0"/>
              <a:t>dlouhodobé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2978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PENZIJNÍ PŘIPOJIŠTĚNÍ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ŽIVOTNÍ POJIŠTĚNÍ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01752" y="3143247"/>
            <a:ext cx="4041648" cy="2643207"/>
          </a:xfrm>
        </p:spPr>
        <p:txBody>
          <a:bodyPr/>
          <a:lstStyle/>
          <a:p>
            <a:r>
              <a:rPr lang="cs-CZ" b="1" dirty="0" smtClean="0"/>
              <a:t>U různých bank</a:t>
            </a:r>
          </a:p>
          <a:p>
            <a:r>
              <a:rPr lang="cs-CZ" b="1" dirty="0" smtClean="0"/>
              <a:t>Státní příspěvek</a:t>
            </a:r>
          </a:p>
          <a:p>
            <a:r>
              <a:rPr lang="cs-CZ" b="1" dirty="0" smtClean="0"/>
              <a:t>Může přispívat i zaměstnavatel</a:t>
            </a:r>
          </a:p>
          <a:p>
            <a:r>
              <a:rPr lang="cs-CZ" b="1" dirty="0" smtClean="0"/>
              <a:t>Lze odečíst z daní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800600" y="3214687"/>
            <a:ext cx="4038600" cy="2643206"/>
          </a:xfrm>
        </p:spPr>
        <p:txBody>
          <a:bodyPr/>
          <a:lstStyle/>
          <a:p>
            <a:r>
              <a:rPr lang="cs-CZ" b="1" dirty="0" smtClean="0"/>
              <a:t>U různých bank a pojišťoven</a:t>
            </a:r>
          </a:p>
          <a:p>
            <a:r>
              <a:rPr lang="cs-CZ" b="1" dirty="0" smtClean="0"/>
              <a:t>Lze odečíst z daní</a:t>
            </a:r>
          </a:p>
          <a:p>
            <a:r>
              <a:rPr lang="cs-CZ" b="1" dirty="0" smtClean="0"/>
              <a:t>Vyplatí se jen dlouhodobě</a:t>
            </a:r>
            <a:endParaRPr lang="cs-CZ" b="1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DLOUHODOBÉ SPOŘENÍ, POJIŠTĚNÍ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15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5716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SPOŘÍCÍ ÚČET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85992"/>
            <a:ext cx="8503920" cy="3813056"/>
          </a:xfrm>
        </p:spPr>
        <p:txBody>
          <a:bodyPr/>
          <a:lstStyle/>
          <a:p>
            <a:r>
              <a:rPr lang="cs-CZ" b="1" dirty="0" smtClean="0"/>
              <a:t>Lze sjednat k běžnému účtu nebo samostatně</a:t>
            </a:r>
          </a:p>
          <a:p>
            <a:r>
              <a:rPr lang="cs-CZ" b="1" dirty="0" smtClean="0"/>
              <a:t>Nabízí lepší úroky</a:t>
            </a:r>
          </a:p>
          <a:p>
            <a:r>
              <a:rPr lang="cs-CZ" b="1" dirty="0" smtClean="0"/>
              <a:t>Peníze jsou volně přístupné, není výpovědní doba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9478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Externí zdroje</a:t>
            </a:r>
            <a:r>
              <a:rPr lang="cs-CZ" dirty="0"/>
              <a:t>: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http</a:t>
            </a:r>
            <a:r>
              <a:rPr lang="cs-CZ" dirty="0"/>
              <a:t>://lumenn.blog.cz/1205/kam-mizi-nase-penize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07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70</TotalTime>
  <Words>270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PENÍZE, FINANCE</vt:lpstr>
      <vt:lpstr>PLATEBNÍ KARTY</vt:lpstr>
      <vt:lpstr>LEASING</vt:lpstr>
      <vt:lpstr>HYPOTÉKA</vt:lpstr>
      <vt:lpstr>STAVEBNÍ SPOŘENÍ</vt:lpstr>
      <vt:lpstr>DLOUHODOBÉ SPOŘENÍ, POJIŠTĚNÍ</vt:lpstr>
      <vt:lpstr>SPOŘÍCÍ ÚČET 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17</cp:revision>
  <dcterms:created xsi:type="dcterms:W3CDTF">2013-10-14T20:04:37Z</dcterms:created>
  <dcterms:modified xsi:type="dcterms:W3CDTF">2014-03-26T18:52:22Z</dcterms:modified>
</cp:coreProperties>
</file>