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3.ROČNÍK_20_podst. jména, slovesa, </a:t>
          </a:r>
          <a:r>
            <a:rPr lang="cs-CZ" dirty="0" err="1" smtClean="0"/>
            <a:t>příd.jména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3.ROČNÍK_20_podst. jména, slovesa, </a:t>
          </a:r>
          <a:r>
            <a:rPr lang="cs-CZ" sz="1900" kern="1200" dirty="0" err="1" smtClean="0"/>
            <a:t>příd.jména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3" r:id="rId1"/>
    <p:sldLayoutId id="2147484514" r:id="rId2"/>
    <p:sldLayoutId id="2147484515" r:id="rId3"/>
    <p:sldLayoutId id="2147484516" r:id="rId4"/>
    <p:sldLayoutId id="2147484517" r:id="rId5"/>
    <p:sldLayoutId id="2147484518" r:id="rId6"/>
    <p:sldLayoutId id="2147484519" r:id="rId7"/>
    <p:sldLayoutId id="2147484520" r:id="rId8"/>
    <p:sldLayoutId id="2147484521" r:id="rId9"/>
    <p:sldLayoutId id="2147484522" r:id="rId10"/>
    <p:sldLayoutId id="21474845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034312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69160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</a:t>
            </a:r>
            <a:r>
              <a:rPr lang="cs-CZ" dirty="0" smtClean="0">
                <a:solidFill>
                  <a:schemeClr val="tx1"/>
                </a:solidFill>
              </a:rPr>
              <a:t>tvoření slov z různých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utvoř podstatné jméno ze slovesa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501175"/>
              </p:ext>
            </p:extLst>
          </p:nvPr>
        </p:nvGraphicFramePr>
        <p:xfrm>
          <a:off x="1371600" y="2438400"/>
          <a:ext cx="6400800" cy="314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3200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chodit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psát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lyžovat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vařit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malovat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zahradničit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963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utvoř podstatné jméno ze slovesa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3722590"/>
              </p:ext>
            </p:extLst>
          </p:nvPr>
        </p:nvGraphicFramePr>
        <p:xfrm>
          <a:off x="1371600" y="2438400"/>
          <a:ext cx="6400800" cy="314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3200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chodit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chůze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psát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psaní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lyžovat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lyže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čtení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vařit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vaření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malovat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malování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zahradničit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zahrada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572000" y="2420888"/>
            <a:ext cx="2088232" cy="3168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3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utvoř přídavné jméno z podstatného jména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7594833"/>
              </p:ext>
            </p:extLst>
          </p:nvPr>
        </p:nvGraphicFramePr>
        <p:xfrm>
          <a:off x="1371600" y="2438400"/>
          <a:ext cx="6400800" cy="314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3200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květina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lampa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práce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škola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obraz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perník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učebnice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15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/>
              <a:t>utvoř přídavné jméno z podstatného jména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5572030"/>
              </p:ext>
            </p:extLst>
          </p:nvPr>
        </p:nvGraphicFramePr>
        <p:xfrm>
          <a:off x="1371600" y="2438400"/>
          <a:ext cx="6400800" cy="314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3200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květina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květinový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lampa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lampový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práce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pracovní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škola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školní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obraz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obrazový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perník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perníkový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učebnice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učebnicový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572000" y="2420888"/>
            <a:ext cx="2088232" cy="31683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117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941</TotalTime>
  <Words>97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Svět módy</vt:lpstr>
      <vt:lpstr>Prezentace aplikace PowerPoint</vt:lpstr>
      <vt:lpstr>utvoř podstatné jméno ze slovesa</vt:lpstr>
      <vt:lpstr>utvoř podstatné jméno ze slovesa</vt:lpstr>
      <vt:lpstr>utvoř přídavné jméno z podstatného jména</vt:lpstr>
      <vt:lpstr>utvoř přídavné jméno z podstatného jména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101</cp:revision>
  <dcterms:created xsi:type="dcterms:W3CDTF">2011-10-11T06:33:29Z</dcterms:created>
  <dcterms:modified xsi:type="dcterms:W3CDTF">2011-12-09T10:29:37Z</dcterms:modified>
</cp:coreProperties>
</file>