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4" r:id="rId2"/>
    <p:sldId id="257" r:id="rId3"/>
    <p:sldId id="258" r:id="rId4"/>
    <p:sldId id="259" r:id="rId5"/>
    <p:sldId id="260" r:id="rId6"/>
    <p:sldId id="261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7698" autoAdjust="0"/>
  </p:normalViewPr>
  <p:slideViewPr>
    <p:cSldViewPr>
      <p:cViewPr>
        <p:scale>
          <a:sx n="100" d="100"/>
          <a:sy n="100" d="100"/>
        </p:scale>
        <p:origin x="-1104" y="3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1CA190-AB72-41F7-A6E6-C3AA5B42AF7F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60B99F-C201-4EB5-8B5F-19E88857B4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025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8CB533E-9ED2-461E-98F3-7E9CB3F271A1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947F48A-D5F6-4BC2-8DD5-C240072842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gif"/><Relationship Id="rId15" Type="http://schemas.openxmlformats.org/officeDocument/2006/relationships/image" Target="../media/image17.jpeg"/><Relationship Id="rId10" Type="http://schemas.openxmlformats.org/officeDocument/2006/relationships/image" Target="../media/image12.pn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gif"/><Relationship Id="rId4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peg"/><Relationship Id="rId4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bob+marley&amp;hl=cs&amp;tbm=isch&amp;tbnid=U7Zi5La6FXGTmM:&amp;imgrefurl=http://www.nmnl.cz/zurnal/788-chysta_se_dokument_o_bobu_marleym&amp;docid=u31kpuZaT1Z31M&amp;w=1024&amp;h=768&amp;ei=SwZiTqL9J-zR4QSspdy1Cg&amp;zoom=1&amp;iact=rc&amp;dur=238&amp;page=1&amp;tbnh=120&amp;tbnw=179&amp;start=0&amp;ndsp=20&amp;ved=1t:429,r:0,s:0&amp;tx=53&amp;ty=100&amp;biw=1191&amp;bih=599" TargetMode="External"/><Relationship Id="rId2" Type="http://schemas.openxmlformats.org/officeDocument/2006/relationships/hyperlink" Target="http://cs.wikipedia.org/wiki/Jamaj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9969930"/>
              </p:ext>
            </p:extLst>
          </p:nvPr>
        </p:nvGraphicFramePr>
        <p:xfrm>
          <a:off x="683568" y="5373216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VY_52_INOVACE_17_Jamajka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50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1314660">
            <a:off x="-17530" y="5020868"/>
            <a:ext cx="3731205" cy="1721354"/>
          </a:xfrm>
        </p:spPr>
        <p:txBody>
          <a:bodyPr>
            <a:noAutofit/>
          </a:bodyPr>
          <a:lstStyle/>
          <a:p>
            <a:r>
              <a:rPr lang="cs-CZ" sz="9600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urlz MT" pitchFamily="82" charset="0"/>
              </a:rPr>
              <a:t>Jamajka</a:t>
            </a:r>
            <a:endParaRPr lang="cs-CZ" sz="9600" b="1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urlz MT" pitchFamily="82" charset="0"/>
            </a:endParaRPr>
          </a:p>
        </p:txBody>
      </p:sp>
      <p:pic>
        <p:nvPicPr>
          <p:cNvPr id="1029" name="Picture 5" descr="C:\Users\OEM\Pictures\Jamajka_Ocho_Rio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857">
            <a:off x="6345872" y="90664"/>
            <a:ext cx="2718022" cy="2038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056" y="50819"/>
            <a:ext cx="2411563" cy="1667096"/>
          </a:xfrm>
        </p:spPr>
      </p:pic>
      <p:pic>
        <p:nvPicPr>
          <p:cNvPr id="1031" name="Picture 7" descr="C:\Users\OEM\Pictures\hulič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71723">
            <a:off x="3985458" y="133256"/>
            <a:ext cx="2490125" cy="249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map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4073">
            <a:off x="56661" y="1473851"/>
            <a:ext cx="2298677" cy="145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Pictures\fotky pro prezentce\bob-marley4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2524">
            <a:off x="6513929" y="1783543"/>
            <a:ext cx="2278794" cy="233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upload.wikimedia.org/wikipedia/commons/7/7d/Dreadlocked_rast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1309" y="208495"/>
            <a:ext cx="1605648" cy="1802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EM\Pictures\usain bolt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42388">
            <a:off x="4164533" y="2085267"/>
            <a:ext cx="2720030" cy="197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OEM\Pictures\rum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51501">
            <a:off x="6977198" y="4720138"/>
            <a:ext cx="1992255" cy="19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Pictures\fotky pro prezentce\jamajská vlajka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7715" y="5217840"/>
            <a:ext cx="2913873" cy="15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OEM\Pictures\jamajský bob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76188">
            <a:off x="3628637" y="3367202"/>
            <a:ext cx="2934226" cy="1645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Pictures\Bob_Marley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81374">
            <a:off x="179512" y="2868795"/>
            <a:ext cx="3429109" cy="2089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Pictures\damian_marley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934">
            <a:off x="2026380" y="1582136"/>
            <a:ext cx="2474125" cy="1640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Pictures\ganja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36244">
            <a:off x="6737845" y="3714799"/>
            <a:ext cx="1830962" cy="183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OEM\Pictures\cannabis-joint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8201">
            <a:off x="2837582" y="4145285"/>
            <a:ext cx="1720772" cy="112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1367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024744" cy="12241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ÚDAJE A ČÍSLA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08912" cy="4752528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11 000 km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endParaRPr lang="cs-CZ" baseline="30000" dirty="0" smtClean="0"/>
          </a:p>
          <a:p>
            <a:pPr marL="68580" indent="0">
              <a:buNone/>
            </a:pPr>
            <a:r>
              <a:rPr lang="cs-CZ" b="1" dirty="0" smtClean="0">
                <a:latin typeface="+mj-lt"/>
              </a:rPr>
              <a:t>OBYVATELSTVO</a:t>
            </a:r>
            <a:r>
              <a:rPr lang="cs-CZ" dirty="0" smtClean="0">
                <a:latin typeface="+mj-lt"/>
              </a:rPr>
              <a:t>: 2 633 000 </a:t>
            </a:r>
          </a:p>
          <a:p>
            <a:pPr marL="68580" indent="0">
              <a:buNone/>
            </a:pPr>
            <a:r>
              <a:rPr lang="cs-CZ" b="1" dirty="0" smtClean="0">
                <a:latin typeface="+mj-lt"/>
              </a:rPr>
              <a:t>HLAVNÍ MĚSTO</a:t>
            </a:r>
            <a:r>
              <a:rPr lang="cs-CZ" dirty="0" smtClean="0">
                <a:latin typeface="+mj-lt"/>
              </a:rPr>
              <a:t>: Kingston</a:t>
            </a:r>
          </a:p>
          <a:p>
            <a:pPr marL="68580" indent="0">
              <a:buNone/>
            </a:pPr>
            <a:r>
              <a:rPr lang="cs-CZ" b="1" dirty="0" smtClean="0">
                <a:latin typeface="+mj-lt"/>
              </a:rPr>
              <a:t>ÚŘEDNÍ JAZYK</a:t>
            </a:r>
            <a:r>
              <a:rPr lang="cs-CZ" dirty="0" smtClean="0">
                <a:latin typeface="+mj-lt"/>
              </a:rPr>
              <a:t>: angličtina, místní dialekty</a:t>
            </a:r>
          </a:p>
          <a:p>
            <a:pPr marL="68580" indent="0">
              <a:buNone/>
            </a:pPr>
            <a:r>
              <a:rPr lang="cs-CZ" b="1" dirty="0" smtClean="0">
                <a:latin typeface="+mj-lt"/>
              </a:rPr>
              <a:t>HLAVNÍ NÁBOŽENSTVÍ</a:t>
            </a:r>
            <a:r>
              <a:rPr lang="cs-CZ" dirty="0" smtClean="0">
                <a:latin typeface="+mj-lt"/>
              </a:rPr>
              <a:t>: </a:t>
            </a:r>
            <a:r>
              <a:rPr lang="cs-CZ" dirty="0" err="1" smtClean="0">
                <a:latin typeface="+mj-lt"/>
              </a:rPr>
              <a:t>křesťanství,rastafariánství</a:t>
            </a:r>
            <a:endParaRPr lang="cs-CZ" dirty="0" smtClean="0">
              <a:latin typeface="+mj-lt"/>
            </a:endParaRPr>
          </a:p>
          <a:p>
            <a:pPr marL="68580" indent="0">
              <a:buNone/>
            </a:pPr>
            <a:r>
              <a:rPr lang="cs-CZ" b="1" dirty="0" smtClean="0">
                <a:latin typeface="+mj-lt"/>
              </a:rPr>
              <a:t>MĚNA:</a:t>
            </a:r>
            <a:r>
              <a:rPr lang="cs-CZ" dirty="0" smtClean="0">
                <a:latin typeface="+mj-lt"/>
              </a:rPr>
              <a:t> jamajský dolar</a:t>
            </a:r>
          </a:p>
          <a:p>
            <a:pPr marL="68580" indent="0">
              <a:buNone/>
            </a:pPr>
            <a:r>
              <a:rPr lang="cs-CZ" b="1" dirty="0" smtClean="0">
                <a:latin typeface="+mj-lt"/>
              </a:rPr>
              <a:t>HLAVNÍ VÝVOZNÍ POLOŽKY</a:t>
            </a:r>
            <a:r>
              <a:rPr lang="cs-CZ" dirty="0" smtClean="0">
                <a:latin typeface="+mj-lt"/>
              </a:rPr>
              <a:t>: cukr, bauxit, ovoce, hliník, </a:t>
            </a:r>
          </a:p>
          <a:p>
            <a:pPr marL="6858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                                      banány                                    </a:t>
            </a:r>
          </a:p>
          <a:p>
            <a:pPr marL="68580" indent="0">
              <a:buNone/>
            </a:pPr>
            <a:r>
              <a:rPr lang="cs-CZ" b="1" dirty="0" smtClean="0">
                <a:latin typeface="+mj-lt"/>
              </a:rPr>
              <a:t>STÁTNÍ ZŘÍZENÍ</a:t>
            </a:r>
            <a:r>
              <a:rPr lang="cs-CZ" dirty="0" smtClean="0">
                <a:latin typeface="+mj-lt"/>
              </a:rPr>
              <a:t>: konstituční monarchie </a:t>
            </a:r>
          </a:p>
        </p:txBody>
      </p:sp>
    </p:spTree>
    <p:extLst>
      <p:ext uri="{BB962C8B-B14F-4D97-AF65-F5344CB8AC3E}">
        <p14:creationId xmlns:p14="http://schemas.microsoft.com/office/powerpoint/2010/main" val="14883767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4624"/>
            <a:ext cx="702474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JAMAJKA V OBRAZECH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OEM\Pictures\jamajka_dunns_river_fal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98184"/>
            <a:ext cx="3024336" cy="20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70157" y="5408612"/>
            <a:ext cx="15121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Dunn´s</a:t>
            </a:r>
            <a:r>
              <a:rPr lang="cs-CZ" dirty="0" smtClean="0"/>
              <a:t> River </a:t>
            </a:r>
            <a:r>
              <a:rPr lang="cs-CZ" dirty="0" err="1" smtClean="0"/>
              <a:t>Falls</a:t>
            </a:r>
            <a:endParaRPr lang="cs-CZ" dirty="0"/>
          </a:p>
        </p:txBody>
      </p:sp>
      <p:pic>
        <p:nvPicPr>
          <p:cNvPr id="1027" name="Picture 3" descr="C:\Users\OEM\Pictures\jamajka_negri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750" y="5007659"/>
            <a:ext cx="2946503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42599" y="5579077"/>
            <a:ext cx="8242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Negril</a:t>
            </a:r>
            <a:endParaRPr lang="cs-CZ" dirty="0"/>
          </a:p>
        </p:txBody>
      </p:sp>
      <p:pic>
        <p:nvPicPr>
          <p:cNvPr id="1028" name="Picture 4" descr="C:\Users\OEM\Pictures\jamajka_2-negril ochutnávka černošské hudb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918" y="1915745"/>
            <a:ext cx="3355514" cy="2234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 rot="10800000" flipV="1">
            <a:off x="7864452" y="3074854"/>
            <a:ext cx="12025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Jamajští hudeb-</a:t>
            </a:r>
            <a:r>
              <a:rPr lang="cs-CZ" dirty="0" err="1" smtClean="0"/>
              <a:t>níci</a:t>
            </a:r>
            <a:endParaRPr lang="cs-CZ" dirty="0"/>
          </a:p>
        </p:txBody>
      </p:sp>
      <p:pic>
        <p:nvPicPr>
          <p:cNvPr id="1029" name="Picture 5" descr="C:\Users\OEM\Pictures\mapa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4" y="1295466"/>
            <a:ext cx="4304693" cy="2493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44008" y="1280523"/>
            <a:ext cx="872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Mapa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66015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702474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DALŠÍ OBRÁZKY Z JAMAJKY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OEM\Pictures\jamajka_kingston_devon_hou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2"/>
            <a:ext cx="344103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1844824"/>
            <a:ext cx="1124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Kingston</a:t>
            </a:r>
            <a:endParaRPr lang="cs-CZ" dirty="0"/>
          </a:p>
        </p:txBody>
      </p:sp>
      <p:pic>
        <p:nvPicPr>
          <p:cNvPr id="2051" name="Picture 3" descr="C:\Users\OEM\Pictures\jamjka_kingstown_tr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28" y="4221088"/>
            <a:ext cx="1862683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91824" y="4581128"/>
            <a:ext cx="1489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Kingston-trh</a:t>
            </a:r>
            <a:endParaRPr lang="cs-CZ" dirty="0"/>
          </a:p>
        </p:txBody>
      </p:sp>
      <p:pic>
        <p:nvPicPr>
          <p:cNvPr id="2052" name="Picture 4" descr="C:\Users\OEM\Pictures\jamajka_montego_bay_bamboo_rafti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886" y="3789040"/>
            <a:ext cx="428396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61854" y="4221088"/>
            <a:ext cx="12821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Montego</a:t>
            </a:r>
            <a:r>
              <a:rPr lang="cs-CZ" dirty="0" smtClean="0"/>
              <a:t> </a:t>
            </a:r>
            <a:r>
              <a:rPr lang="cs-CZ" dirty="0" err="1" smtClean="0"/>
              <a:t>Bay</a:t>
            </a:r>
            <a:endParaRPr lang="cs-CZ" dirty="0"/>
          </a:p>
        </p:txBody>
      </p:sp>
      <p:pic>
        <p:nvPicPr>
          <p:cNvPr id="2053" name="Picture 5" descr="C:\Users\OEM\Pictures\Jamajka_Ocho_Rio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922" y="1484784"/>
            <a:ext cx="2987078" cy="224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896853" y="2021689"/>
            <a:ext cx="11156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Pláž v </a:t>
            </a:r>
            <a:r>
              <a:rPr lang="cs-CZ" dirty="0" err="1" smtClean="0"/>
              <a:t>Ocho</a:t>
            </a:r>
            <a:r>
              <a:rPr lang="cs-CZ" dirty="0" smtClean="0"/>
              <a:t> </a:t>
            </a:r>
            <a:r>
              <a:rPr lang="cs-CZ" dirty="0" err="1" smtClean="0"/>
              <a:t>Rios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86520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7024744" cy="1143000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KONTROLNÍ OTÁZKY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7920880" cy="4896544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smtClean="0"/>
              <a:t>V jakém moři se rozkládá Jamajka?</a:t>
            </a:r>
          </a:p>
          <a:p>
            <a:pPr marL="68580" indent="0">
              <a:buNone/>
            </a:pPr>
            <a:r>
              <a:rPr lang="cs-CZ" smtClean="0"/>
              <a:t>………………………………… </a:t>
            </a:r>
          </a:p>
          <a:p>
            <a:pPr marL="68580" indent="0">
              <a:buNone/>
            </a:pPr>
            <a:r>
              <a:rPr lang="cs-CZ" smtClean="0"/>
              <a:t>Hlavní město?</a:t>
            </a:r>
          </a:p>
          <a:p>
            <a:pPr marL="68580" indent="0">
              <a:buNone/>
            </a:pPr>
            <a:r>
              <a:rPr lang="cs-CZ" smtClean="0"/>
              <a:t>…………………</a:t>
            </a:r>
          </a:p>
          <a:p>
            <a:pPr marL="68580" indent="0">
              <a:buNone/>
            </a:pPr>
            <a:r>
              <a:rPr lang="cs-CZ" smtClean="0"/>
              <a:t>Hlavní vývozní položky?</a:t>
            </a:r>
          </a:p>
          <a:p>
            <a:pPr marL="68580" indent="0">
              <a:buNone/>
            </a:pPr>
            <a:r>
              <a:rPr lang="cs-CZ" smtClean="0"/>
              <a:t>…………………………………………………………….</a:t>
            </a:r>
          </a:p>
          <a:p>
            <a:pPr marL="68580" indent="0">
              <a:buNone/>
            </a:pPr>
            <a:r>
              <a:rPr lang="cs-CZ" smtClean="0"/>
              <a:t>Typický hudební styl?</a:t>
            </a:r>
          </a:p>
          <a:p>
            <a:pPr marL="68580" indent="0">
              <a:buNone/>
            </a:pPr>
            <a:r>
              <a:rPr lang="cs-CZ" smtClean="0"/>
              <a:t>…………………</a:t>
            </a:r>
          </a:p>
          <a:p>
            <a:pPr marL="68580" indent="0">
              <a:buNone/>
            </a:pPr>
            <a:r>
              <a:rPr lang="cs-CZ" smtClean="0"/>
              <a:t>Náboženství Jamajky?</a:t>
            </a:r>
          </a:p>
          <a:p>
            <a:pPr marL="68580" indent="0">
              <a:buNone/>
            </a:pPr>
            <a:r>
              <a:rPr lang="cs-CZ" smtClean="0"/>
              <a:t>……………………………………</a:t>
            </a:r>
          </a:p>
          <a:p>
            <a:pPr marL="68580" indent="0">
              <a:buNone/>
            </a:pPr>
            <a:r>
              <a:rPr lang="cs-CZ" smtClean="0"/>
              <a:t>Nejznámější hudebník?</a:t>
            </a:r>
          </a:p>
          <a:p>
            <a:pPr marL="68580" indent="0">
              <a:buNone/>
            </a:pPr>
            <a:r>
              <a:rPr lang="cs-CZ" smtClean="0"/>
              <a:t>…………………….</a:t>
            </a:r>
          </a:p>
          <a:p>
            <a:pPr marL="68580" indent="0">
              <a:buNone/>
            </a:pPr>
            <a:r>
              <a:rPr lang="cs-CZ" smtClean="0"/>
              <a:t>Nejznámější současný atlet?</a:t>
            </a:r>
          </a:p>
          <a:p>
            <a:pPr marL="68580" indent="0">
              <a:buNone/>
            </a:pPr>
            <a:r>
              <a:rPr lang="cs-CZ" smtClean="0"/>
              <a:t>……………………...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29156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KONTROLNÍ OTÁZKY-ODPOVĚDI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7920880" cy="4896544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dirty="0" smtClean="0"/>
              <a:t>V jakém moři se rozkládá Jamajka?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Karibské moře</a:t>
            </a:r>
            <a:r>
              <a:rPr lang="cs-CZ" dirty="0" smtClean="0"/>
              <a:t>………………………………… </a:t>
            </a:r>
          </a:p>
          <a:p>
            <a:pPr marL="68580" indent="0">
              <a:buNone/>
            </a:pPr>
            <a:r>
              <a:rPr lang="cs-CZ" dirty="0" smtClean="0"/>
              <a:t>Hlavní město?</a:t>
            </a:r>
          </a:p>
          <a:p>
            <a:pPr marL="68580" indent="0">
              <a:buNone/>
            </a:pPr>
            <a:r>
              <a:rPr lang="cs-CZ" dirty="0">
                <a:solidFill>
                  <a:schemeClr val="accent3"/>
                </a:solidFill>
              </a:rPr>
              <a:t>K</a:t>
            </a:r>
            <a:r>
              <a:rPr lang="cs-CZ" dirty="0" smtClean="0">
                <a:solidFill>
                  <a:schemeClr val="accent3"/>
                </a:solidFill>
              </a:rPr>
              <a:t>ingston</a:t>
            </a:r>
            <a:r>
              <a:rPr lang="cs-CZ" dirty="0" smtClean="0"/>
              <a:t>…………………</a:t>
            </a:r>
          </a:p>
          <a:p>
            <a:pPr marL="68580" indent="0">
              <a:buNone/>
            </a:pPr>
            <a:r>
              <a:rPr lang="cs-CZ" dirty="0" smtClean="0"/>
              <a:t>Hlavní vývozní položky?</a:t>
            </a:r>
          </a:p>
          <a:p>
            <a:pPr marL="68580" indent="0">
              <a:buNone/>
            </a:pPr>
            <a:r>
              <a:rPr lang="cs-CZ" dirty="0">
                <a:solidFill>
                  <a:schemeClr val="accent3"/>
                </a:solidFill>
              </a:rPr>
              <a:t>b</a:t>
            </a:r>
            <a:r>
              <a:rPr lang="cs-CZ" dirty="0" smtClean="0">
                <a:solidFill>
                  <a:schemeClr val="accent3"/>
                </a:solidFill>
              </a:rPr>
              <a:t>auxit, banány, hliník, ovoce, cukr</a:t>
            </a:r>
            <a:r>
              <a:rPr lang="cs-CZ" dirty="0" smtClean="0"/>
              <a:t>…………………………</a:t>
            </a:r>
          </a:p>
          <a:p>
            <a:pPr marL="68580" indent="0">
              <a:buNone/>
            </a:pPr>
            <a:r>
              <a:rPr lang="cs-CZ" dirty="0" smtClean="0"/>
              <a:t>Typický hudební styl?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reggae</a:t>
            </a:r>
            <a:r>
              <a:rPr lang="cs-CZ" dirty="0" smtClean="0"/>
              <a:t>…………………</a:t>
            </a:r>
          </a:p>
          <a:p>
            <a:pPr marL="68580" indent="0">
              <a:buNone/>
            </a:pPr>
            <a:r>
              <a:rPr lang="cs-CZ" dirty="0" smtClean="0"/>
              <a:t>Náboženství Jamajky?</a:t>
            </a:r>
          </a:p>
          <a:p>
            <a:pPr marL="68580" indent="0">
              <a:buNone/>
            </a:pPr>
            <a:r>
              <a:rPr lang="cs-CZ" dirty="0">
                <a:solidFill>
                  <a:schemeClr val="accent3"/>
                </a:solidFill>
              </a:rPr>
              <a:t>k</a:t>
            </a:r>
            <a:r>
              <a:rPr lang="cs-CZ" dirty="0" smtClean="0">
                <a:solidFill>
                  <a:schemeClr val="accent3"/>
                </a:solidFill>
              </a:rPr>
              <a:t>řesťanství, </a:t>
            </a:r>
            <a:r>
              <a:rPr lang="cs-CZ" dirty="0" err="1" smtClean="0">
                <a:solidFill>
                  <a:schemeClr val="accent3"/>
                </a:solidFill>
              </a:rPr>
              <a:t>rastafariánství</a:t>
            </a:r>
            <a:r>
              <a:rPr lang="cs-CZ" dirty="0" smtClean="0"/>
              <a:t>…………………………</a:t>
            </a:r>
          </a:p>
          <a:p>
            <a:pPr marL="68580" indent="0">
              <a:buNone/>
            </a:pPr>
            <a:r>
              <a:rPr lang="cs-CZ" dirty="0" smtClean="0"/>
              <a:t>Nejznámější hudebník?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Bob </a:t>
            </a:r>
            <a:r>
              <a:rPr lang="cs-CZ" dirty="0" err="1" smtClean="0">
                <a:solidFill>
                  <a:schemeClr val="accent3"/>
                </a:solidFill>
              </a:rPr>
              <a:t>Marley</a:t>
            </a:r>
            <a:r>
              <a:rPr lang="cs-CZ" dirty="0" smtClean="0"/>
              <a:t>…………………….</a:t>
            </a:r>
          </a:p>
          <a:p>
            <a:pPr marL="68580" indent="0">
              <a:buNone/>
            </a:pPr>
            <a:r>
              <a:rPr lang="cs-CZ" dirty="0" smtClean="0"/>
              <a:t>Nejznámější současný atlet?</a:t>
            </a:r>
          </a:p>
          <a:p>
            <a:pPr marL="68580" indent="0">
              <a:buNone/>
            </a:pPr>
            <a:r>
              <a:rPr lang="cs-CZ" dirty="0" err="1" smtClean="0">
                <a:solidFill>
                  <a:schemeClr val="accent3"/>
                </a:solidFill>
              </a:rPr>
              <a:t>Usain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err="1" smtClean="0">
                <a:solidFill>
                  <a:schemeClr val="accent3"/>
                </a:solidFill>
              </a:rPr>
              <a:t>Bolt</a:t>
            </a:r>
            <a:r>
              <a:rPr lang="cs-CZ" dirty="0" smtClean="0"/>
              <a:t>……………………...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81694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ZDROJE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cs.wikipedia.org/wiki/Jamajka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google.cz/imgres?q=bob+marley&amp;hl=cs&amp;tbm=isch&amp;tbnid=U7Zi5La6FXGTmM:&amp;imgrefurl=http://www.nmnl.cz/zurnal/788-chysta_se_dokument_o_bobu_marleym&amp;docid=u31kpuZaT1Z31M&amp;w=1024&amp;h=768&amp;ei=SwZiTqL9J-zR4QSspdy1Cg&amp;zoom=1&amp;iact=rc&amp;dur=238&amp;page=1&amp;tbnh=120&amp;tbnw=179&amp;start=0&amp;ndsp=20&amp;ved=1t:429,r:0,s:0&amp;tx=53&amp;ty=100&amp;biw=1191&amp;bih=599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4624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151</TotalTime>
  <Words>195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Jamajka</vt:lpstr>
      <vt:lpstr>ÚDAJE A ČÍSLA</vt:lpstr>
      <vt:lpstr>JAMAJKA V OBRAZECH</vt:lpstr>
      <vt:lpstr>DALŠÍ OBRÁZKY Z JAMAJKY</vt:lpstr>
      <vt:lpstr>KONTROLNÍ OTÁZKY</vt:lpstr>
      <vt:lpstr>KONTROLNÍ OTÁZKY-ODPOVĚDI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Jamajka</dc:title>
  <dc:creator>OEM</dc:creator>
  <cp:lastModifiedBy>OEM</cp:lastModifiedBy>
  <cp:revision>17</cp:revision>
  <dcterms:created xsi:type="dcterms:W3CDTF">2011-08-18T17:05:43Z</dcterms:created>
  <dcterms:modified xsi:type="dcterms:W3CDTF">2011-09-03T17:33:16Z</dcterms:modified>
</cp:coreProperties>
</file>