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6" r:id="rId4"/>
    <p:sldId id="259" r:id="rId5"/>
    <p:sldId id="265" r:id="rId6"/>
    <p:sldId id="264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Popis 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VY_32_INOVACE_2C60Čj6_Popis 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77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7631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7631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VY_32_INOVACE_2C60Čj6_Popis 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Popis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798956959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6. ročníku</a:t>
            </a:r>
          </a:p>
          <a:p>
            <a:r>
              <a:rPr lang="cs-CZ" dirty="0"/>
              <a:t>prezentace určena pro promítání na IT</a:t>
            </a:r>
          </a:p>
          <a:p>
            <a:r>
              <a:rPr lang="cs-CZ" dirty="0"/>
              <a:t>podporuje aktivitu žáků při </a:t>
            </a:r>
            <a:r>
              <a:rPr lang="cs-CZ"/>
              <a:t>procvičování </a:t>
            </a:r>
            <a:r>
              <a:rPr lang="cs-CZ" smtClean="0"/>
              <a:t>popisu</a:t>
            </a:r>
            <a:endParaRPr lang="cs-CZ" dirty="0" smtClean="0"/>
          </a:p>
          <a:p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9800" dirty="0" smtClean="0">
                <a:solidFill>
                  <a:schemeClr val="accent6">
                    <a:lumMod val="50000"/>
                  </a:schemeClr>
                </a:solidFill>
              </a:rPr>
              <a:t>Popis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507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accent6">
                    <a:lumMod val="50000"/>
                  </a:schemeClr>
                </a:solidFill>
              </a:rPr>
              <a:t>Popis </a:t>
            </a:r>
            <a:endParaRPr lang="cs-CZ" sz="5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Popis</a:t>
            </a:r>
            <a:r>
              <a:rPr lang="cs-CZ" sz="3600" dirty="0" smtClean="0"/>
              <a:t> je slohový útvar, kterým informujeme, jak určitý objekt (věc, osoba</a:t>
            </a:r>
            <a:r>
              <a:rPr lang="cs-CZ" sz="3600" dirty="0" smtClean="0"/>
              <a:t>)  </a:t>
            </a:r>
            <a:r>
              <a:rPr lang="cs-CZ" sz="3600" dirty="0" smtClean="0"/>
              <a:t>vypadá, jaké jsou jeho vlastnosti a funkce.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Jazykové prostředky: </a:t>
            </a:r>
          </a:p>
          <a:p>
            <a:r>
              <a:rPr lang="cs-CZ" sz="3600" dirty="0" smtClean="0"/>
              <a:t>výstižná podstatná a přídavná jména</a:t>
            </a:r>
          </a:p>
          <a:p>
            <a:r>
              <a:rPr lang="cs-CZ" sz="3600" dirty="0" smtClean="0"/>
              <a:t>slovesa (neužíváme často </a:t>
            </a:r>
            <a:r>
              <a:rPr lang="cs-CZ" sz="3600" dirty="0" smtClean="0"/>
              <a:t>být, mít, dát)</a:t>
            </a:r>
            <a:endParaRPr lang="cs-CZ" sz="3600" dirty="0" smtClean="0"/>
          </a:p>
          <a:p>
            <a:r>
              <a:rPr lang="cs-CZ" sz="3600" dirty="0" smtClean="0"/>
              <a:t>přirovnání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7477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Použijte výstižnější slovesa: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Vyžehlené prádlo dala maminka do skříně._______</a:t>
            </a:r>
          </a:p>
          <a:p>
            <a:pPr marL="0" indent="0">
              <a:buNone/>
            </a:pPr>
            <a:r>
              <a:rPr lang="cs-CZ" sz="2800" dirty="0" smtClean="0"/>
              <a:t>Lékař mi dal prášek a sirup.__________</a:t>
            </a:r>
          </a:p>
          <a:p>
            <a:pPr marL="0" indent="0">
              <a:buNone/>
            </a:pPr>
            <a:r>
              <a:rPr lang="cs-CZ" sz="2800" dirty="0"/>
              <a:t>D</a:t>
            </a:r>
            <a:r>
              <a:rPr lang="cs-CZ" sz="2800" dirty="0" smtClean="0"/>
              <a:t>al jsem prodavačce peníze.__________</a:t>
            </a:r>
          </a:p>
          <a:p>
            <a:pPr marL="0" indent="0">
              <a:buNone/>
            </a:pPr>
            <a:r>
              <a:rPr lang="cs-CZ" sz="2800" dirty="0" smtClean="0"/>
              <a:t>Dej tu vázu zpět._______</a:t>
            </a:r>
          </a:p>
          <a:p>
            <a:pPr marL="0" indent="0">
              <a:buNone/>
            </a:pPr>
            <a:r>
              <a:rPr lang="cs-CZ" sz="2800" dirty="0" smtClean="0"/>
              <a:t>Tomu psovi musíš dát náhubek.__________</a:t>
            </a:r>
          </a:p>
          <a:p>
            <a:pPr marL="0" indent="0">
              <a:buNone/>
            </a:pPr>
            <a:r>
              <a:rPr lang="cs-CZ" sz="2800" dirty="0" smtClean="0"/>
              <a:t>Peníze jsme si dali do spořitelny.___________</a:t>
            </a:r>
          </a:p>
          <a:p>
            <a:pPr marL="0" indent="0">
              <a:buNone/>
            </a:pPr>
            <a:r>
              <a:rPr lang="cs-CZ" sz="2800" dirty="0" smtClean="0"/>
              <a:t>Jana dala do hrnce vodu.__________</a:t>
            </a:r>
          </a:p>
          <a:p>
            <a:pPr marL="0" indent="0">
              <a:buNone/>
            </a:pPr>
            <a:r>
              <a:rPr lang="cs-CZ" sz="2800" dirty="0" smtClean="0"/>
              <a:t>Proč sis nedal čepici na hlavu?__________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7298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63272" cy="491654"/>
          </a:xfrm>
        </p:spPr>
        <p:txBody>
          <a:bodyPr>
            <a:noAutofit/>
          </a:bodyPr>
          <a:lstStyle/>
          <a:p>
            <a:r>
              <a:rPr lang="cs-CZ" sz="4000" dirty="0">
                <a:solidFill>
                  <a:schemeClr val="accent6">
                    <a:lumMod val="50000"/>
                  </a:schemeClr>
                </a:solidFill>
              </a:rPr>
              <a:t>Prohlédni si 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</a:rPr>
              <a:t>fotografii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800" dirty="0"/>
              <a:t>připrav si slovní zásobu výstižných přídavných jmen, sloves, přirovnání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dirty="0"/>
              <a:t>napiš osnovu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dirty="0"/>
              <a:t>dodržuj zvolený postup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dirty="0"/>
              <a:t>text čleň na </a:t>
            </a:r>
            <a:r>
              <a:rPr lang="cs-CZ" sz="2800" dirty="0" smtClean="0"/>
              <a:t>odstavce</a:t>
            </a:r>
          </a:p>
          <a:p>
            <a:endParaRPr lang="cs-CZ" dirty="0"/>
          </a:p>
        </p:txBody>
      </p:sp>
      <p:pic>
        <p:nvPicPr>
          <p:cNvPr id="3074" name="Picture 2" descr="C:\Documents and Settings\ekotounova\Local Settings\Temporary Internet Files\Content.IE5\Q2LMGSIP\MP90040745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04864"/>
            <a:ext cx="5111750" cy="347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8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/>
              <a:t>Citace</a:t>
            </a:r>
            <a:r>
              <a:rPr lang="cs-CZ" sz="4000"/>
              <a:t>: </a:t>
            </a:r>
            <a:r>
              <a:rPr lang="cs-CZ" sz="4000" smtClean="0"/>
              <a:t>klipart </a:t>
            </a:r>
            <a:r>
              <a:rPr lang="cs-CZ" sz="4000" dirty="0" smtClean="0"/>
              <a:t>z www.office.microsoft.com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14706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180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Popis </vt:lpstr>
      <vt:lpstr>Popis </vt:lpstr>
      <vt:lpstr> Použijte výstižnější slovesa:</vt:lpstr>
      <vt:lpstr>Prohlédni si fotografii</vt:lpstr>
      <vt:lpstr>Citace: klipart z www.office.microsoft.com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Kotounová Eva</cp:lastModifiedBy>
  <cp:revision>19</cp:revision>
  <dcterms:created xsi:type="dcterms:W3CDTF">2012-03-08T12:59:08Z</dcterms:created>
  <dcterms:modified xsi:type="dcterms:W3CDTF">2012-03-29T12:11:22Z</dcterms:modified>
</cp:coreProperties>
</file>