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3" r:id="rId2"/>
    <p:sldId id="256" r:id="rId3"/>
    <p:sldId id="257" r:id="rId4"/>
    <p:sldId id="260" r:id="rId5"/>
    <p:sldId id="258" r:id="rId6"/>
    <p:sldId id="261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8746A-FBD4-47FF-90EF-82A35D18F859}" type="datetimeFigureOut">
              <a:rPr lang="cs-CZ" smtClean="0"/>
              <a:t>25. 2. 2014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F0E99-5E9B-406B-A462-A57811B384D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8746A-FBD4-47FF-90EF-82A35D18F859}" type="datetimeFigureOut">
              <a:rPr lang="cs-CZ" smtClean="0"/>
              <a:t>25. 2. 2014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F0E99-5E9B-406B-A462-A57811B384D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8746A-FBD4-47FF-90EF-82A35D18F859}" type="datetimeFigureOut">
              <a:rPr lang="cs-CZ" smtClean="0"/>
              <a:t>25. 2. 2014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F0E99-5E9B-406B-A462-A57811B384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8746A-FBD4-47FF-90EF-82A35D18F859}" type="datetimeFigureOut">
              <a:rPr lang="cs-CZ" smtClean="0"/>
              <a:t>25. 2. 2014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F0E99-5E9B-406B-A462-A57811B384D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8746A-FBD4-47FF-90EF-82A35D18F859}" type="datetimeFigureOut">
              <a:rPr lang="cs-CZ" smtClean="0"/>
              <a:t>25. 2. 2014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F0E99-5E9B-406B-A462-A57811B384D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8746A-FBD4-47FF-90EF-82A35D18F859}" type="datetimeFigureOut">
              <a:rPr lang="cs-CZ" smtClean="0"/>
              <a:t>25. 2. 2014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F0E99-5E9B-406B-A462-A57811B384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8746A-FBD4-47FF-90EF-82A35D18F859}" type="datetimeFigureOut">
              <a:rPr lang="cs-CZ" smtClean="0"/>
              <a:t>25. 2. 2014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F0E99-5E9B-406B-A462-A57811B384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8746A-FBD4-47FF-90EF-82A35D18F859}" type="datetimeFigureOut">
              <a:rPr lang="cs-CZ" smtClean="0"/>
              <a:t>25. 2. 2014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F0E99-5E9B-406B-A462-A57811B384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8746A-FBD4-47FF-90EF-82A35D18F859}" type="datetimeFigureOut">
              <a:rPr lang="cs-CZ" smtClean="0"/>
              <a:t>25. 2. 2014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F0E99-5E9B-406B-A462-A57811B384D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8746A-FBD4-47FF-90EF-82A35D18F859}" type="datetimeFigureOut">
              <a:rPr lang="cs-CZ" smtClean="0"/>
              <a:t>25. 2. 2014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F0E99-5E9B-406B-A462-A57811B384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8746A-FBD4-47FF-90EF-82A35D18F859}" type="datetimeFigureOut">
              <a:rPr lang="cs-CZ" smtClean="0"/>
              <a:t>25. 2. 2014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F0E99-5E9B-406B-A462-A57811B384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A48746A-FBD4-47FF-90EF-82A35D18F859}" type="datetimeFigureOut">
              <a:rPr lang="cs-CZ" smtClean="0"/>
              <a:t>25. 2. 2014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2CF0E99-5E9B-406B-A462-A57811B384D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69557515"/>
              </p:ext>
            </p:extLst>
          </p:nvPr>
        </p:nvGraphicFramePr>
        <p:xfrm>
          <a:off x="1616075" y="212725"/>
          <a:ext cx="5851525" cy="63706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Dokument" r:id="rId3" imgW="5903260" imgH="6423105" progId="Word.Document.12">
                  <p:embed/>
                </p:oleObj>
              </mc:Choice>
              <mc:Fallback>
                <p:oleObj name="Dokument" r:id="rId3" imgW="5903260" imgH="6423105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16075" y="212725"/>
                        <a:ext cx="5851525" cy="63706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705461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dirty="0" err="1" smtClean="0">
                <a:solidFill>
                  <a:srgbClr val="FF0000"/>
                </a:solidFill>
              </a:rPr>
              <a:t>farm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/>
              <a:t>Animals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590138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831467" y="76995"/>
            <a:ext cx="8291264" cy="114300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            Přiřaď slovo ke správnému obrázku: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pic>
        <p:nvPicPr>
          <p:cNvPr id="1026" name="Picture 2" descr="C:\Users\jana.koudelkova\AppData\Local\Microsoft\Windows\Temporary Internet Files\Content.IE5\AKKN782B\MP900409302[1]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018" y="1172061"/>
            <a:ext cx="1152127" cy="768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a.koudelkova\AppData\Local\Microsoft\Windows\Temporary Internet Files\Content.IE5\AKKN782B\MC900038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2496" y="1052736"/>
            <a:ext cx="720079" cy="1032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.koudelkova\AppData\Local\Microsoft\Windows\Temporary Internet Files\Content.IE5\QAJZM2SR\MP90017892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321" y="2084775"/>
            <a:ext cx="1332656" cy="1066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na.koudelkova\AppData\Local\Microsoft\Windows\Temporary Internet Files\Content.IE5\QAJZM2SR\MP90022774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321" y="3328350"/>
            <a:ext cx="1249108" cy="826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na.koudelkova\AppData\Local\Microsoft\Windows\Temporary Internet Files\Content.IE5\QAJZM2SR\MC90032445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1264" y="2195883"/>
            <a:ext cx="1100697" cy="111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ana.koudelkova\AppData\Local\Microsoft\Windows\Temporary Internet Files\Content.IE5\A5YSI5YV\MC90018581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5750" y="3531302"/>
            <a:ext cx="957941" cy="1045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jana.koudelkova\AppData\Local\Microsoft\Windows\Temporary Internet Files\Content.IE5\AKKN782B\MC90003067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5510" y="4612138"/>
            <a:ext cx="547408" cy="833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jana.koudelkova\AppData\Local\Microsoft\Windows\Temporary Internet Files\Content.IE5\QAJZM2SR\MC90010935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7776" y="5575450"/>
            <a:ext cx="1138005" cy="997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jana.koudelkova\AppData\Local\Microsoft\Windows\Temporary Internet Files\Content.IE5\DF9EEH4K\MP900262250[2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722" y="4460689"/>
            <a:ext cx="1108720" cy="1099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jana.koudelkova\AppData\Local\Microsoft\Windows\Temporary Internet Files\Content.IE5\AKKN782B\MP900414027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877" y="5721570"/>
            <a:ext cx="1277888" cy="85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83003" y="3720910"/>
            <a:ext cx="11682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horse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83004" y="4825639"/>
            <a:ext cx="12032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a </a:t>
            </a:r>
            <a:r>
              <a:rPr lang="cs-CZ" dirty="0" err="1" smtClean="0"/>
              <a:t>turkey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27982" y="1190506"/>
            <a:ext cx="957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a </a:t>
            </a:r>
            <a:r>
              <a:rPr lang="cs-CZ" dirty="0" err="1" smtClean="0"/>
              <a:t>goose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83004" y="4242806"/>
            <a:ext cx="1203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a </a:t>
            </a:r>
            <a:r>
              <a:rPr lang="cs-CZ" dirty="0" err="1" smtClean="0"/>
              <a:t>goat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83003" y="3228783"/>
            <a:ext cx="8948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a dog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83003" y="2229010"/>
            <a:ext cx="8472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a hen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78052" y="1777513"/>
            <a:ext cx="12459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a </a:t>
            </a:r>
            <a:r>
              <a:rPr lang="cs-CZ" dirty="0" err="1" smtClean="0"/>
              <a:t>duck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83003" y="2672753"/>
            <a:ext cx="8948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a </a:t>
            </a:r>
            <a:r>
              <a:rPr lang="cs-CZ" dirty="0" err="1" smtClean="0"/>
              <a:t>cat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83004" y="6012386"/>
            <a:ext cx="12422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a </a:t>
            </a:r>
            <a:r>
              <a:rPr lang="cs-CZ" dirty="0" err="1" smtClean="0"/>
              <a:t>sheep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83004" y="5352238"/>
            <a:ext cx="1737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a </a:t>
            </a:r>
            <a:r>
              <a:rPr lang="cs-CZ" dirty="0" err="1" smtClean="0"/>
              <a:t>cow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9812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7772400" cy="616316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Přiřaď slovo ke správnému obrázku - </a:t>
            </a:r>
            <a:r>
              <a:rPr lang="cs-CZ" sz="2400" b="1" i="1" dirty="0" smtClean="0">
                <a:solidFill>
                  <a:schemeClr val="tx1"/>
                </a:solidFill>
              </a:rPr>
              <a:t>řešení</a:t>
            </a:r>
            <a:endParaRPr lang="cs-CZ" sz="2400" b="1" i="1" dirty="0">
              <a:solidFill>
                <a:schemeClr val="tx1"/>
              </a:solidFill>
            </a:endParaRPr>
          </a:p>
        </p:txBody>
      </p:sp>
      <p:pic>
        <p:nvPicPr>
          <p:cNvPr id="4" name="Picture 2" descr="C:\Users\jana.koudelkova\AppData\Local\Microsoft\Windows\Temporary Internet Files\Content.IE5\AKKN782B\MP9004093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018" y="1172061"/>
            <a:ext cx="1152127" cy="768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jana.koudelkova\AppData\Local\Microsoft\Windows\Temporary Internet Files\Content.IE5\AKKN782B\MC900038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2496" y="1052736"/>
            <a:ext cx="720079" cy="1032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jana.koudelkova\AppData\Local\Microsoft\Windows\Temporary Internet Files\Content.IE5\QAJZM2SR\MP90017892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321" y="2084775"/>
            <a:ext cx="1332656" cy="1066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jana.koudelkova\AppData\Local\Microsoft\Windows\Temporary Internet Files\Content.IE5\QAJZM2SR\MP90022774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321" y="3328350"/>
            <a:ext cx="1249108" cy="826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jana.koudelkova\AppData\Local\Microsoft\Windows\Temporary Internet Files\Content.IE5\QAJZM2SR\MC90032445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1264" y="2195883"/>
            <a:ext cx="1100697" cy="111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jana.koudelkova\AppData\Local\Microsoft\Windows\Temporary Internet Files\Content.IE5\A5YSI5YV\MC90018581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5750" y="3531302"/>
            <a:ext cx="957941" cy="1045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C:\Users\jana.koudelkova\AppData\Local\Microsoft\Windows\Temporary Internet Files\Content.IE5\AKKN782B\MC90003067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5510" y="4612138"/>
            <a:ext cx="547408" cy="833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C:\Users\jana.koudelkova\AppData\Local\Microsoft\Windows\Temporary Internet Files\Content.IE5\QAJZM2SR\MC90010935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7776" y="5575450"/>
            <a:ext cx="1138005" cy="997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 descr="C:\Users\jana.koudelkova\AppData\Local\Microsoft\Windows\Temporary Internet Files\Content.IE5\DF9EEH4K\MP900262250[2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722" y="4460689"/>
            <a:ext cx="1108720" cy="1099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3" descr="C:\Users\jana.koudelkova\AppData\Local\Microsoft\Windows\Temporary Internet Files\Content.IE5\AKKN782B\MP900414027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877" y="5721570"/>
            <a:ext cx="1277888" cy="85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4483003" y="3720910"/>
            <a:ext cx="11682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horse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483004" y="4844411"/>
            <a:ext cx="12032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a </a:t>
            </a:r>
            <a:r>
              <a:rPr lang="cs-CZ" dirty="0" err="1" smtClean="0"/>
              <a:t>turkey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427982" y="1190506"/>
            <a:ext cx="957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a </a:t>
            </a:r>
            <a:r>
              <a:rPr lang="cs-CZ" dirty="0" err="1" smtClean="0"/>
              <a:t>goose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483004" y="4242806"/>
            <a:ext cx="1203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a </a:t>
            </a:r>
            <a:r>
              <a:rPr lang="cs-CZ" dirty="0" err="1" smtClean="0"/>
              <a:t>goat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483003" y="3228783"/>
            <a:ext cx="8948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a dog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483003" y="2229010"/>
            <a:ext cx="8472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a hen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378052" y="1777513"/>
            <a:ext cx="12459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a </a:t>
            </a:r>
            <a:r>
              <a:rPr lang="cs-CZ" dirty="0" err="1" smtClean="0"/>
              <a:t>duck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483003" y="2672753"/>
            <a:ext cx="8948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a </a:t>
            </a:r>
            <a:r>
              <a:rPr lang="cs-CZ" dirty="0" err="1" smtClean="0"/>
              <a:t>cat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483004" y="6012386"/>
            <a:ext cx="12422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a </a:t>
            </a:r>
            <a:r>
              <a:rPr lang="cs-CZ" dirty="0" err="1" smtClean="0"/>
              <a:t>sheep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483004" y="5352238"/>
            <a:ext cx="1737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a </a:t>
            </a:r>
            <a:r>
              <a:rPr lang="cs-CZ" dirty="0" err="1" smtClean="0"/>
              <a:t>cow</a:t>
            </a:r>
            <a:endParaRPr lang="cs-CZ" dirty="0"/>
          </a:p>
        </p:txBody>
      </p:sp>
      <p:cxnSp>
        <p:nvCxnSpPr>
          <p:cNvPr id="25" name="Přímá spojnice se šipkou 24"/>
          <p:cNvCxnSpPr>
            <a:endCxn id="10" idx="1"/>
          </p:cNvCxnSpPr>
          <p:nvPr/>
        </p:nvCxnSpPr>
        <p:spPr>
          <a:xfrm>
            <a:off x="5377871" y="1556403"/>
            <a:ext cx="2617639" cy="347267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5330276" y="1962179"/>
            <a:ext cx="2305474" cy="34838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19" idx="3"/>
          </p:cNvCxnSpPr>
          <p:nvPr/>
        </p:nvCxnSpPr>
        <p:spPr>
          <a:xfrm flipV="1">
            <a:off x="5330276" y="1777513"/>
            <a:ext cx="2257500" cy="6361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stCxn id="21" idx="1"/>
          </p:cNvCxnSpPr>
          <p:nvPr/>
        </p:nvCxnSpPr>
        <p:spPr>
          <a:xfrm flipH="1">
            <a:off x="2069977" y="2857419"/>
            <a:ext cx="2413026" cy="215288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H="1" flipV="1">
            <a:off x="2069977" y="1568755"/>
            <a:ext cx="2502023" cy="175959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 flipV="1">
            <a:off x="2195736" y="2672753"/>
            <a:ext cx="2376264" cy="106884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V="1">
            <a:off x="5330276" y="3042085"/>
            <a:ext cx="2160988" cy="14186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 flipV="1">
            <a:off x="5508104" y="4242806"/>
            <a:ext cx="1983160" cy="78627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>
            <a:stCxn id="23" idx="1"/>
          </p:cNvCxnSpPr>
          <p:nvPr/>
        </p:nvCxnSpPr>
        <p:spPr>
          <a:xfrm flipH="1">
            <a:off x="2195736" y="5536904"/>
            <a:ext cx="2287268" cy="6104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>
            <a:stCxn id="22" idx="1"/>
          </p:cNvCxnSpPr>
          <p:nvPr/>
        </p:nvCxnSpPr>
        <p:spPr>
          <a:xfrm flipH="1" flipV="1">
            <a:off x="2069977" y="3704097"/>
            <a:ext cx="2413027" cy="24929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21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88617"/>
            <a:ext cx="6512511" cy="114300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               Napiš anglický název zvířete: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836712"/>
            <a:ext cx="8187963" cy="5904655"/>
          </a:xfrm>
        </p:spPr>
        <p:txBody>
          <a:bodyPr>
            <a:normAutofit lnSpcReduction="10000"/>
          </a:bodyPr>
          <a:lstStyle/>
          <a:p>
            <a:endParaRPr lang="cs-CZ" sz="2400" dirty="0" smtClean="0"/>
          </a:p>
          <a:p>
            <a:pPr marL="0" indent="0">
              <a:buNone/>
            </a:pPr>
            <a:r>
              <a:rPr lang="cs-CZ" sz="1800" dirty="0" smtClean="0"/>
              <a:t>                         </a:t>
            </a:r>
          </a:p>
          <a:p>
            <a:endParaRPr lang="cs-CZ" sz="1800" dirty="0"/>
          </a:p>
          <a:p>
            <a:endParaRPr lang="cs-CZ" sz="1800" dirty="0" smtClean="0"/>
          </a:p>
          <a:p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                                </a:t>
            </a:r>
          </a:p>
          <a:p>
            <a:pPr marL="0" indent="0">
              <a:buNone/>
            </a:pPr>
            <a:r>
              <a:rPr lang="cs-CZ" sz="1800" dirty="0" smtClean="0"/>
              <a:t>                              …………………</a:t>
            </a:r>
          </a:p>
          <a:p>
            <a:endParaRPr lang="cs-CZ" sz="1800" dirty="0" smtClean="0"/>
          </a:p>
          <a:p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                             …………………</a:t>
            </a:r>
          </a:p>
          <a:p>
            <a:endParaRPr lang="cs-CZ" sz="1800" dirty="0"/>
          </a:p>
          <a:p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                            …………………</a:t>
            </a:r>
            <a:endParaRPr lang="cs-CZ" sz="1800" dirty="0"/>
          </a:p>
          <a:p>
            <a:endParaRPr lang="cs-CZ" sz="1800" dirty="0" smtClean="0"/>
          </a:p>
          <a:p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                              …………………</a:t>
            </a:r>
          </a:p>
          <a:p>
            <a:endParaRPr lang="cs-CZ" sz="1800" dirty="0"/>
          </a:p>
          <a:p>
            <a:endParaRPr lang="cs-CZ" sz="1800" dirty="0" smtClean="0"/>
          </a:p>
          <a:p>
            <a:endParaRPr lang="cs-CZ" sz="1800" dirty="0"/>
          </a:p>
          <a:p>
            <a:endParaRPr lang="cs-CZ" sz="1800" dirty="0" smtClean="0"/>
          </a:p>
          <a:p>
            <a:endParaRPr lang="cs-CZ" sz="1800" dirty="0"/>
          </a:p>
          <a:p>
            <a:endParaRPr lang="cs-CZ" sz="1800" dirty="0" smtClean="0"/>
          </a:p>
          <a:p>
            <a:endParaRPr lang="cs-CZ" sz="1800" dirty="0"/>
          </a:p>
          <a:p>
            <a:endParaRPr lang="cs-CZ" sz="1800" dirty="0" smtClean="0"/>
          </a:p>
          <a:p>
            <a:endParaRPr lang="cs-CZ" sz="1800" dirty="0"/>
          </a:p>
        </p:txBody>
      </p:sp>
      <p:pic>
        <p:nvPicPr>
          <p:cNvPr id="4" name="Picture 2" descr="C:\Users\jana.koudelkova\AppData\Local\Microsoft\Windows\Temporary Internet Files\Content.IE5\AKKN782B\MP9004093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9349" y="1255698"/>
            <a:ext cx="1152127" cy="768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jana.koudelkova\AppData\Local\Microsoft\Windows\Temporary Internet Files\Content.IE5\AKKN782B\MC900038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4601" y="992344"/>
            <a:ext cx="720079" cy="1032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jana.koudelkova\AppData\Local\Microsoft\Windows\Temporary Internet Files\Content.IE5\QAJZM2SR\MP90017892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085" y="2374637"/>
            <a:ext cx="1332656" cy="1066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jana.koudelkova\AppData\Local\Microsoft\Windows\Temporary Internet Files\Content.IE5\QAJZM2SR\MP90022774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085" y="3676163"/>
            <a:ext cx="1249108" cy="826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jana.koudelkova\AppData\Local\Microsoft\Windows\Temporary Internet Files\Content.IE5\QAJZM2SR\MC90032445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8587" y="2195883"/>
            <a:ext cx="1100697" cy="111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jana.koudelkova\AppData\Local\Microsoft\Windows\Temporary Internet Files\Content.IE5\A5YSI5YV\MC90018581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4586" y="3566682"/>
            <a:ext cx="957941" cy="1045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C:\Users\jana.koudelkova\AppData\Local\Microsoft\Windows\Temporary Internet Files\Content.IE5\AKKN782B\MC90003067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0059" y="4726293"/>
            <a:ext cx="547408" cy="833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C:\Users\jana.koudelkova\AppData\Local\Microsoft\Windows\Temporary Internet Files\Content.IE5\QAJZM2SR\MC90010935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7538" y="5594833"/>
            <a:ext cx="1138005" cy="997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 descr="C:\Users\jana.koudelkova\AppData\Local\Microsoft\Windows\Temporary Internet Files\Content.IE5\DF9EEH4K\MP900262250[2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7343" y="4612526"/>
            <a:ext cx="1108720" cy="1099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3" descr="C:\Users\jana.koudelkova\AppData\Local\Microsoft\Windows\Temporary Internet Files\Content.IE5\AKKN782B\MP900414027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175" y="5825774"/>
            <a:ext cx="1277888" cy="85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4675410" y="4242806"/>
            <a:ext cx="10583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577368" y="2229010"/>
            <a:ext cx="8472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4427984" y="1712800"/>
            <a:ext cx="8858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476342" y="1508364"/>
            <a:ext cx="23003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…..................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776714" y="6046110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455543" y="1255698"/>
            <a:ext cx="2292921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……………………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…………………….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</a:t>
            </a:r>
          </a:p>
        </p:txBody>
      </p:sp>
    </p:spTree>
    <p:extLst>
      <p:ext uri="{BB962C8B-B14F-4D97-AF65-F5344CB8AC3E}">
        <p14:creationId xmlns:p14="http://schemas.microsoft.com/office/powerpoint/2010/main" val="368903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04664"/>
            <a:ext cx="7906072" cy="490066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             Napiš anglický název zvířete - </a:t>
            </a:r>
            <a:r>
              <a:rPr lang="cs-CZ" sz="2400" b="1" i="1" dirty="0" smtClean="0">
                <a:solidFill>
                  <a:schemeClr val="tx1"/>
                </a:solidFill>
              </a:rPr>
              <a:t>řešení</a:t>
            </a:r>
            <a:endParaRPr lang="cs-CZ" sz="2400" b="1" i="1" dirty="0">
              <a:solidFill>
                <a:schemeClr val="tx1"/>
              </a:solidFill>
            </a:endParaRPr>
          </a:p>
        </p:txBody>
      </p:sp>
      <p:pic>
        <p:nvPicPr>
          <p:cNvPr id="4" name="Picture 2" descr="C:\Users\jana.koudelkova\AppData\Local\Microsoft\Windows\Temporary Internet Files\Content.IE5\AKKN782B\MP9004093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9349" y="1255698"/>
            <a:ext cx="1152127" cy="768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jana.koudelkova\AppData\Local\Microsoft\Windows\Temporary Internet Files\Content.IE5\AKKN782B\MC900038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4601" y="992344"/>
            <a:ext cx="720079" cy="1032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jana.koudelkova\AppData\Local\Microsoft\Windows\Temporary Internet Files\Content.IE5\QAJZM2SR\MP90017892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085" y="2374637"/>
            <a:ext cx="1332656" cy="1066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jana.koudelkova\AppData\Local\Microsoft\Windows\Temporary Internet Files\Content.IE5\QAJZM2SR\MP90022774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085" y="3676163"/>
            <a:ext cx="1249108" cy="826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jana.koudelkova\AppData\Local\Microsoft\Windows\Temporary Internet Files\Content.IE5\QAJZM2SR\MC90032445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8587" y="2195883"/>
            <a:ext cx="1100697" cy="111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jana.koudelkova\AppData\Local\Microsoft\Windows\Temporary Internet Files\Content.IE5\A5YSI5YV\MC90018581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4586" y="3566682"/>
            <a:ext cx="957941" cy="1045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C:\Users\jana.koudelkova\AppData\Local\Microsoft\Windows\Temporary Internet Files\Content.IE5\AKKN782B\MC90003067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0059" y="4726293"/>
            <a:ext cx="547408" cy="833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C:\Users\jana.koudelkova\AppData\Local\Microsoft\Windows\Temporary Internet Files\Content.IE5\QAJZM2SR\MC90010935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7538" y="5594833"/>
            <a:ext cx="1138005" cy="997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 descr="C:\Users\jana.koudelkova\AppData\Local\Microsoft\Windows\Temporary Internet Files\Content.IE5\DF9EEH4K\MP900262250[2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7343" y="4612526"/>
            <a:ext cx="1108720" cy="1099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3" descr="C:\Users\jana.koudelkova\AppData\Local\Microsoft\Windows\Temporary Internet Files\Content.IE5\AKKN782B\MP900414027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175" y="5825774"/>
            <a:ext cx="1277888" cy="85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4675410" y="4242806"/>
            <a:ext cx="10583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77368" y="2229010"/>
            <a:ext cx="8472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427984" y="1712800"/>
            <a:ext cx="8858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95125" y="1052736"/>
            <a:ext cx="2080285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</p:txBody>
      </p:sp>
      <p:sp>
        <p:nvSpPr>
          <p:cNvPr id="18" name="TextovéPole 17"/>
          <p:cNvSpPr txBox="1"/>
          <p:nvPr/>
        </p:nvSpPr>
        <p:spPr>
          <a:xfrm>
            <a:off x="4776714" y="6046110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455543" y="1255698"/>
            <a:ext cx="229292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595484" y="1508363"/>
            <a:ext cx="906017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 dog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a </a:t>
            </a:r>
            <a:r>
              <a:rPr lang="cs-CZ" b="1" dirty="0" err="1" smtClean="0"/>
              <a:t>horse</a:t>
            </a:r>
            <a:endParaRPr lang="cs-CZ" b="1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a </a:t>
            </a:r>
            <a:r>
              <a:rPr lang="cs-CZ" b="1" dirty="0" err="1" smtClean="0"/>
              <a:t>sheep</a:t>
            </a:r>
            <a:endParaRPr lang="cs-CZ" b="1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a </a:t>
            </a:r>
            <a:r>
              <a:rPr lang="cs-CZ" b="1" dirty="0" err="1" smtClean="0"/>
              <a:t>cat</a:t>
            </a:r>
            <a:endParaRPr lang="cs-CZ" b="1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a </a:t>
            </a:r>
            <a:r>
              <a:rPr lang="cs-CZ" b="1" dirty="0" err="1" smtClean="0"/>
              <a:t>cow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379902" y="1437722"/>
            <a:ext cx="990912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 hen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a </a:t>
            </a:r>
            <a:r>
              <a:rPr lang="cs-CZ" b="1" dirty="0" err="1" smtClean="0"/>
              <a:t>goat</a:t>
            </a:r>
            <a:endParaRPr lang="cs-CZ" b="1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a </a:t>
            </a:r>
            <a:r>
              <a:rPr lang="cs-CZ" b="1" dirty="0" err="1" smtClean="0"/>
              <a:t>turkey</a:t>
            </a:r>
            <a:endParaRPr lang="cs-CZ" b="1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a </a:t>
            </a:r>
            <a:r>
              <a:rPr lang="cs-CZ" b="1" dirty="0" err="1" smtClean="0"/>
              <a:t>goose</a:t>
            </a:r>
            <a:endParaRPr lang="cs-CZ" b="1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a </a:t>
            </a:r>
            <a:r>
              <a:rPr lang="cs-CZ" b="1" dirty="0" err="1" smtClean="0"/>
              <a:t>duck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072502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47664" y="2204863"/>
            <a:ext cx="2069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Použité zdroje:</a:t>
            </a:r>
            <a:endParaRPr lang="cs-CZ" sz="24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5656" y="2666529"/>
            <a:ext cx="602658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 všech obrázků je galerie Microsoft Office 2010,</a:t>
            </a:r>
          </a:p>
          <a:p>
            <a:r>
              <a:rPr lang="cs-CZ" dirty="0" smtClean="0"/>
              <a:t>vlastník licence ZŠ Jablonec nad Nisou – Mšeno, Mozartova24,</a:t>
            </a:r>
          </a:p>
          <a:p>
            <a:r>
              <a:rPr lang="cs-CZ" dirty="0" smtClean="0"/>
              <a:t>příspěvková organizace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7787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251</TotalTime>
  <Words>156</Words>
  <Application>Microsoft Office PowerPoint</Application>
  <PresentationFormat>Předvádění na obrazovce (4:3)</PresentationFormat>
  <Paragraphs>132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Aerodynamika</vt:lpstr>
      <vt:lpstr>Microsoft Word Document</vt:lpstr>
      <vt:lpstr>Prezentace aplikace PowerPoint</vt:lpstr>
      <vt:lpstr>Animals</vt:lpstr>
      <vt:lpstr>            Přiřaď slovo ke správnému obrázku: </vt:lpstr>
      <vt:lpstr>Přiřaď slovo ke správnému obrázku - řešení</vt:lpstr>
      <vt:lpstr>               Napiš anglický název zvířete: </vt:lpstr>
      <vt:lpstr>             Napiš anglický název zvířete - 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Animals</dc:title>
  <dc:creator>Jana Koudelková</dc:creator>
  <cp:lastModifiedBy>Jana Koudelková</cp:lastModifiedBy>
  <cp:revision>19</cp:revision>
  <dcterms:created xsi:type="dcterms:W3CDTF">2013-12-28T12:17:52Z</dcterms:created>
  <dcterms:modified xsi:type="dcterms:W3CDTF">2014-02-25T14:19:05Z</dcterms:modified>
</cp:coreProperties>
</file>