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60" r:id="rId5"/>
    <p:sldId id="258" r:id="rId6"/>
    <p:sldId id="259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5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9C72A-FE88-44A9-AED9-004E360DE4E3}" type="datetimeFigureOut">
              <a:rPr lang="cs-CZ" smtClean="0"/>
              <a:t>20. 3. 2014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1EA24-3789-4804-B23B-9D0FE35EC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1858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9C72A-FE88-44A9-AED9-004E360DE4E3}" type="datetimeFigureOut">
              <a:rPr lang="cs-CZ" smtClean="0"/>
              <a:t>20. 3. 2014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1EA24-3789-4804-B23B-9D0FE35EC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6975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9C72A-FE88-44A9-AED9-004E360DE4E3}" type="datetimeFigureOut">
              <a:rPr lang="cs-CZ" smtClean="0"/>
              <a:t>20. 3. 2014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1EA24-3789-4804-B23B-9D0FE35EC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4062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9C72A-FE88-44A9-AED9-004E360DE4E3}" type="datetimeFigureOut">
              <a:rPr lang="cs-CZ" smtClean="0"/>
              <a:t>20. 3. 2014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1EA24-3789-4804-B23B-9D0FE35EC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027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9C72A-FE88-44A9-AED9-004E360DE4E3}" type="datetimeFigureOut">
              <a:rPr lang="cs-CZ" smtClean="0"/>
              <a:t>20. 3. 2014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1EA24-3789-4804-B23B-9D0FE35EC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4278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9C72A-FE88-44A9-AED9-004E360DE4E3}" type="datetimeFigureOut">
              <a:rPr lang="cs-CZ" smtClean="0"/>
              <a:t>20. 3. 2014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1EA24-3789-4804-B23B-9D0FE35EC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6287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9C72A-FE88-44A9-AED9-004E360DE4E3}" type="datetimeFigureOut">
              <a:rPr lang="cs-CZ" smtClean="0"/>
              <a:t>20. 3. 2014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1EA24-3789-4804-B23B-9D0FE35EC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219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9C72A-FE88-44A9-AED9-004E360DE4E3}" type="datetimeFigureOut">
              <a:rPr lang="cs-CZ" smtClean="0"/>
              <a:t>20. 3. 2014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1EA24-3789-4804-B23B-9D0FE35EC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7337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9C72A-FE88-44A9-AED9-004E360DE4E3}" type="datetimeFigureOut">
              <a:rPr lang="cs-CZ" smtClean="0"/>
              <a:t>20. 3. 2014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1EA24-3789-4804-B23B-9D0FE35EC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364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9C72A-FE88-44A9-AED9-004E360DE4E3}" type="datetimeFigureOut">
              <a:rPr lang="cs-CZ" smtClean="0"/>
              <a:t>20. 3. 2014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1EA24-3789-4804-B23B-9D0FE35EC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1000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9C72A-FE88-44A9-AED9-004E360DE4E3}" type="datetimeFigureOut">
              <a:rPr lang="cs-CZ" smtClean="0"/>
              <a:t>20. 3. 2014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1EA24-3789-4804-B23B-9D0FE35EC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0846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9C72A-FE88-44A9-AED9-004E360DE4E3}" type="datetimeFigureOut">
              <a:rPr lang="cs-CZ" smtClean="0"/>
              <a:t>20. 3. 2014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1EA24-3789-4804-B23B-9D0FE35EC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186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7.jpeg"/><Relationship Id="rId10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7.jpeg"/><Relationship Id="rId10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6316228"/>
              </p:ext>
            </p:extLst>
          </p:nvPr>
        </p:nvGraphicFramePr>
        <p:xfrm>
          <a:off x="1619250" y="217488"/>
          <a:ext cx="5903913" cy="6423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3260" imgH="6423105" progId="Word.Document.12">
                  <p:embed/>
                </p:oleObj>
              </mc:Choice>
              <mc:Fallback>
                <p:oleObj name="Dokument" r:id="rId3" imgW="5903260" imgH="642310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19250" y="217488"/>
                        <a:ext cx="5903913" cy="6423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0479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ANIMALS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ZOO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298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4401" y="12576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Přiřaď název ke správnému obrázku</a:t>
            </a:r>
            <a:endParaRPr lang="cs-CZ" sz="3200" b="1" dirty="0"/>
          </a:p>
        </p:txBody>
      </p:sp>
      <p:pic>
        <p:nvPicPr>
          <p:cNvPr id="1026" name="Picture 2" descr="C:\Users\jana.koudelkova\AppData\Local\Microsoft\Windows\Temporary Internet Files\Content.IE5\AKKN782B\MP90040322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881065" cy="1320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na.koudelkova\AppData\Local\Microsoft\Windows\Temporary Internet Files\Content.IE5\AKKN782B\MP900180710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02" y="2708920"/>
            <a:ext cx="1247180" cy="81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na.koudelkova\AppData\Local\Microsoft\Windows\Temporary Internet Files\Content.IE5\DF9EEH4K\MP90040669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88" y="3645024"/>
            <a:ext cx="1243608" cy="82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na.koudelkova\AppData\Local\Microsoft\Windows\Temporary Internet Files\Content.IE5\A5YSI5YV\MP90018063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77" y="4579298"/>
            <a:ext cx="1540768" cy="101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jana.koudelkova\AppData\Local\Microsoft\Windows\Temporary Internet Files\Content.IE5\AKKN782B\MP90028912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196225"/>
            <a:ext cx="922024" cy="139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ana.koudelkova\AppData\Local\Microsoft\Windows\Temporary Internet Files\Content.IE5\A5YSI5YV\MP90026296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661248"/>
            <a:ext cx="1012553" cy="102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jana.koudelkova\AppData\Local\Microsoft\Windows\Temporary Internet Files\Content.IE5\DF9EEH4K\MP90040383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862" y="2708920"/>
            <a:ext cx="800748" cy="1200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jana.koudelkova\AppData\Local\Microsoft\Windows\Temporary Internet Files\Content.IE5\A5YSI5YV\MP900262889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277" y="3988934"/>
            <a:ext cx="787152" cy="11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jana.koudelkova\AppData\Local\Microsoft\Windows\Temporary Internet Files\Content.IE5\DF9EEH4K\MP90040332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380" y="5301208"/>
            <a:ext cx="824868" cy="1236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03848" y="1772816"/>
            <a:ext cx="1304653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lion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snake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tiger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elephant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crocodile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zebra</a:t>
            </a:r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giraffe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camel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pinguin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435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51520" y="125760"/>
            <a:ext cx="850248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b="1" dirty="0" smtClean="0"/>
              <a:t>Přiřaď název ke správnému obrázku - </a:t>
            </a:r>
            <a:r>
              <a:rPr lang="cs-CZ" sz="2800" b="1" i="1" dirty="0" smtClean="0"/>
              <a:t>řešení</a:t>
            </a:r>
            <a:endParaRPr lang="cs-CZ" sz="2800" b="1" i="1" dirty="0"/>
          </a:p>
        </p:txBody>
      </p:sp>
      <p:pic>
        <p:nvPicPr>
          <p:cNvPr id="5" name="Picture 2" descr="C:\Users\jana.koudelkova\AppData\Local\Microsoft\Windows\Temporary Internet Files\Content.IE5\AKKN782B\MP90040322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881065" cy="1320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jana.koudelkova\AppData\Local\Microsoft\Windows\Temporary Internet Files\Content.IE5\AKKN782B\MP90018071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02" y="2708920"/>
            <a:ext cx="1247180" cy="81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jana.koudelkova\AppData\Local\Microsoft\Windows\Temporary Internet Files\Content.IE5\DF9EEH4K\MP90040669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88" y="3645024"/>
            <a:ext cx="1243608" cy="82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jana.koudelkova\AppData\Local\Microsoft\Windows\Temporary Internet Files\Content.IE5\A5YSI5YV\MP90018063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77" y="4579298"/>
            <a:ext cx="1540768" cy="101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jana.koudelkova\AppData\Local\Microsoft\Windows\Temporary Internet Files\Content.IE5\AKKN782B\MP90028912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196225"/>
            <a:ext cx="922024" cy="139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jana.koudelkova\AppData\Local\Microsoft\Windows\Temporary Internet Files\Content.IE5\A5YSI5YV\MP90026296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661248"/>
            <a:ext cx="1012553" cy="102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:\Users\jana.koudelkova\AppData\Local\Microsoft\Windows\Temporary Internet Files\Content.IE5\DF9EEH4K\MP90040383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862" y="2708920"/>
            <a:ext cx="800748" cy="1200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C:\Users\jana.koudelkova\AppData\Local\Microsoft\Windows\Temporary Internet Files\Content.IE5\A5YSI5YV\MP900262889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277" y="3988934"/>
            <a:ext cx="787152" cy="11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C:\Users\jana.koudelkova\AppData\Local\Microsoft\Windows\Temporary Internet Files\Content.IE5\DF9EEH4K\MP90040332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380" y="5301208"/>
            <a:ext cx="824868" cy="1236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3203848" y="1772816"/>
            <a:ext cx="1304653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lion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snake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tiger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elephant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crocodile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zebra</a:t>
            </a:r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giraffe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camel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penguin</a:t>
            </a:r>
            <a:endParaRPr lang="cs-CZ" dirty="0"/>
          </a:p>
        </p:txBody>
      </p:sp>
      <p:cxnSp>
        <p:nvCxnSpPr>
          <p:cNvPr id="16" name="Přímá spojnice se šipkou 15"/>
          <p:cNvCxnSpPr/>
          <p:nvPr/>
        </p:nvCxnSpPr>
        <p:spPr>
          <a:xfrm flipH="1">
            <a:off x="1835696" y="1929236"/>
            <a:ext cx="1368152" cy="21303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1835696" y="2589712"/>
            <a:ext cx="1368152" cy="5286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 flipV="1">
            <a:off x="1624113" y="1929236"/>
            <a:ext cx="1579735" cy="11891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>
            <a:off x="2051720" y="3645024"/>
            <a:ext cx="1152128" cy="14401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4139952" y="2060848"/>
            <a:ext cx="2232248" cy="26642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stCxn id="14" idx="1"/>
          </p:cNvCxnSpPr>
          <p:nvPr/>
        </p:nvCxnSpPr>
        <p:spPr>
          <a:xfrm flipH="1">
            <a:off x="1675682" y="4173473"/>
            <a:ext cx="1528166" cy="21358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V="1">
            <a:off x="4139952" y="3645024"/>
            <a:ext cx="2376264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V="1">
            <a:off x="4211960" y="4725144"/>
            <a:ext cx="2304256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 flipV="1">
            <a:off x="4508501" y="6171779"/>
            <a:ext cx="2007715" cy="1375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203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1116" y="55573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Napiš anglický název</a:t>
            </a:r>
            <a:endParaRPr lang="cs-CZ" sz="3200" b="1" dirty="0"/>
          </a:p>
        </p:txBody>
      </p:sp>
      <p:pic>
        <p:nvPicPr>
          <p:cNvPr id="4" name="Picture 3" descr="C:\Users\jana.koudelkova\AppData\Local\Microsoft\Windows\Temporary Internet Files\Content.IE5\AKKN782B\MP90018071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02" y="2708920"/>
            <a:ext cx="1247180" cy="81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jana.koudelkova\AppData\Local\Microsoft\Windows\Temporary Internet Files\Content.IE5\DF9EEH4K\MP9004066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88" y="3645024"/>
            <a:ext cx="1243608" cy="82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jana.koudelkova\AppData\Local\Microsoft\Windows\Temporary Internet Files\Content.IE5\A5YSI5YV\MP90018063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77" y="4579298"/>
            <a:ext cx="1540768" cy="101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jana.koudelkova\AppData\Local\Microsoft\Windows\Temporary Internet Files\Content.IE5\A5YSI5YV\MP90026296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661248"/>
            <a:ext cx="1012553" cy="102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jana.koudelkova\AppData\Local\Microsoft\Windows\Temporary Internet Files\Content.IE5\AKKN782B\MP900403222[1].jp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43" y="1196752"/>
            <a:ext cx="896876" cy="1344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C:\Users\jana.koudelkova\AppData\Local\Microsoft\Windows\Temporary Internet Files\Content.IE5\DF9EEH4K\MP90040383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678" y="2626930"/>
            <a:ext cx="800748" cy="1200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 descr="C:\Users\jana.koudelkova\AppData\Local\Microsoft\Windows\Temporary Internet Files\Content.IE5\A5YSI5YV\MP90026288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274" y="3995149"/>
            <a:ext cx="787152" cy="11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C:\Users\jana.koudelkova\AppData\Local\Microsoft\Windows\Temporary Internet Files\Content.IE5\DF9EEH4K\MP900403320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770" y="5304874"/>
            <a:ext cx="824868" cy="1236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Users\jana.koudelkova\AppData\Local\Microsoft\Windows\Temporary Internet Files\Content.IE5\AKKN782B\MP90028912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32034"/>
            <a:ext cx="922024" cy="139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1981245" y="1828777"/>
            <a:ext cx="1670650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……………………….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……………………….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……………………….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……………………….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356887" y="1828777"/>
            <a:ext cx="1569660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…………………….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……………………..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744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857396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Napiš anglický název - </a:t>
            </a:r>
            <a:r>
              <a:rPr lang="cs-CZ" sz="2400" b="1" i="1" dirty="0" smtClean="0"/>
              <a:t>řešení</a:t>
            </a:r>
            <a:endParaRPr lang="cs-CZ" sz="2400" b="1" i="1" dirty="0"/>
          </a:p>
        </p:txBody>
      </p:sp>
      <p:pic>
        <p:nvPicPr>
          <p:cNvPr id="4" name="Picture 3" descr="C:\Users\jana.koudelkova\AppData\Local\Microsoft\Windows\Temporary Internet Files\Content.IE5\AKKN782B\MP90018071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02" y="2708920"/>
            <a:ext cx="1247180" cy="81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jana.koudelkova\AppData\Local\Microsoft\Windows\Temporary Internet Files\Content.IE5\DF9EEH4K\MP9004066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88" y="3645024"/>
            <a:ext cx="1243608" cy="82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jana.koudelkova\AppData\Local\Microsoft\Windows\Temporary Internet Files\Content.IE5\A5YSI5YV\MP90018063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77" y="4579298"/>
            <a:ext cx="1540768" cy="101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jana.koudelkova\AppData\Local\Microsoft\Windows\Temporary Internet Files\Content.IE5\A5YSI5YV\MP90026296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661248"/>
            <a:ext cx="1012553" cy="102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jana.koudelkova\AppData\Local\Microsoft\Windows\Temporary Internet Files\Content.IE5\AKKN782B\MP90040322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43" y="1196752"/>
            <a:ext cx="896876" cy="1344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C:\Users\jana.koudelkova\AppData\Local\Microsoft\Windows\Temporary Internet Files\Content.IE5\DF9EEH4K\MP90040383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678" y="2626930"/>
            <a:ext cx="800748" cy="1200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 descr="C:\Users\jana.koudelkova\AppData\Local\Microsoft\Windows\Temporary Internet Files\Content.IE5\A5YSI5YV\MP90026288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274" y="3995149"/>
            <a:ext cx="787152" cy="11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C:\Users\jana.koudelkova\AppData\Local\Microsoft\Windows\Temporary Internet Files\Content.IE5\DF9EEH4K\MP900403320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770" y="5304874"/>
            <a:ext cx="824868" cy="1236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Users\jana.koudelkova\AppData\Local\Microsoft\Windows\Temporary Internet Files\Content.IE5\AKKN782B\MP90028912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32034"/>
            <a:ext cx="922024" cy="139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981244" y="1819741"/>
            <a:ext cx="130465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tiger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snake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lion</a:t>
            </a:r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elephant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crocodile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56887" y="1828777"/>
            <a:ext cx="1112805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 zebra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giraffe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camel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penguin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248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547664" y="2204863"/>
            <a:ext cx="2069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Použité zdroje:</a:t>
            </a:r>
            <a:endParaRPr lang="cs-CZ" sz="24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5656" y="2666529"/>
            <a:ext cx="60265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 všech obrázků je galerie Microsoft Office 2010,</a:t>
            </a:r>
          </a:p>
          <a:p>
            <a:r>
              <a:rPr lang="cs-CZ" dirty="0" smtClean="0"/>
              <a:t>vlastník licence ZŠ Jablonec nad Nisou – Mšeno, Mozartova24,</a:t>
            </a:r>
          </a:p>
          <a:p>
            <a:r>
              <a:rPr lang="cs-CZ" dirty="0" smtClean="0"/>
              <a:t>příspěvková organizace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6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110</Words>
  <Application>Microsoft Office PowerPoint</Application>
  <PresentationFormat>Předvádění na obrazovce (4:3)</PresentationFormat>
  <Paragraphs>111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Microsoft Word Document</vt:lpstr>
      <vt:lpstr>Prezentace aplikace PowerPoint</vt:lpstr>
      <vt:lpstr>ANIMALS</vt:lpstr>
      <vt:lpstr>Přiřaď název ke správnému obrázku</vt:lpstr>
      <vt:lpstr>Prezentace aplikace PowerPoint</vt:lpstr>
      <vt:lpstr>Napiš anglický název</vt:lpstr>
      <vt:lpstr>Napiš anglický název - řešení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ANIMALS</dc:title>
  <dc:creator>Jana Koudelková</dc:creator>
  <cp:lastModifiedBy>Jana Koudelková</cp:lastModifiedBy>
  <cp:revision>10</cp:revision>
  <dcterms:created xsi:type="dcterms:W3CDTF">2014-01-11T16:35:06Z</dcterms:created>
  <dcterms:modified xsi:type="dcterms:W3CDTF">2014-03-20T08:56:09Z</dcterms:modified>
</cp:coreProperties>
</file>