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57" r:id="rId4"/>
    <p:sldId id="262" r:id="rId5"/>
    <p:sldId id="260" r:id="rId6"/>
    <p:sldId id="263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02A2B1-A52B-424E-B5D9-CB80DFB2CF63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EF3583-347C-4782-93B9-A3C840656ED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wmf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wmf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5.jpeg"/><Relationship Id="rId7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image" Target="../media/image12.jpeg"/><Relationship Id="rId5" Type="http://schemas.openxmlformats.org/officeDocument/2006/relationships/image" Target="../media/image10.jpeg"/><Relationship Id="rId10" Type="http://schemas.openxmlformats.org/officeDocument/2006/relationships/image" Target="../media/image11.jpeg"/><Relationship Id="rId4" Type="http://schemas.openxmlformats.org/officeDocument/2006/relationships/image" Target="../media/image8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8.jpeg"/><Relationship Id="rId7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11" Type="http://schemas.openxmlformats.org/officeDocument/2006/relationships/image" Target="../media/image12.jpeg"/><Relationship Id="rId5" Type="http://schemas.openxmlformats.org/officeDocument/2006/relationships/image" Target="../media/image13.wmf"/><Relationship Id="rId10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11" Type="http://schemas.openxmlformats.org/officeDocument/2006/relationships/image" Target="../media/image7.jpeg"/><Relationship Id="rId5" Type="http://schemas.openxmlformats.org/officeDocument/2006/relationships/image" Target="../media/image10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8.jpeg"/><Relationship Id="rId7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7.jpeg"/><Relationship Id="rId5" Type="http://schemas.openxmlformats.org/officeDocument/2006/relationships/image" Target="../media/image13.wmf"/><Relationship Id="rId10" Type="http://schemas.openxmlformats.org/officeDocument/2006/relationships/image" Target="../media/image12.jpeg"/><Relationship Id="rId4" Type="http://schemas.openxmlformats.org/officeDocument/2006/relationships/image" Target="../media/image10.jpeg"/><Relationship Id="rId9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1453084"/>
              </p:ext>
            </p:extLst>
          </p:nvPr>
        </p:nvGraphicFramePr>
        <p:xfrm>
          <a:off x="1619250" y="217488"/>
          <a:ext cx="5903913" cy="6423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3260" imgH="6423105" progId="Word.Document.12">
                  <p:embed/>
                </p:oleObj>
              </mc:Choice>
              <mc:Fallback>
                <p:oleObj name="Dokument" r:id="rId3" imgW="5903260" imgH="64231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250" y="217488"/>
                        <a:ext cx="5903913" cy="6423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2538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err="1" smtClean="0">
                <a:solidFill>
                  <a:srgbClr val="00B050"/>
                </a:solidFill>
              </a:rPr>
              <a:t>Fruits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 – I 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50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177" y="16430"/>
            <a:ext cx="8229600" cy="96429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Přiřaď správné slovo k obrázku</a:t>
            </a:r>
            <a:endParaRPr lang="cs-CZ" sz="3200" b="1" dirty="0"/>
          </a:p>
        </p:txBody>
      </p:sp>
      <p:pic>
        <p:nvPicPr>
          <p:cNvPr id="1027" name="Picture 3" descr="C:\Users\jana.koudelkova\AppData\Local\Microsoft\Windows\Temporary Internet Files\Content.IE5\DF9EEH4K\MP900448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095466"/>
            <a:ext cx="134414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.koudelkova\AppData\Local\Microsoft\Windows\Temporary Internet Files\Content.IE5\A5YSI5YV\MP9003828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74" y="2276954"/>
            <a:ext cx="1158618" cy="8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.koudelkova\AppData\Local\Microsoft\Windows\Temporary Internet Files\Content.IE5\AKKN782B\MP9003878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56548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.koudelkova\AppData\Local\Microsoft\Windows\Temporary Internet Files\Content.IE5\DF9EEH4K\MP9003828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207" y="2236409"/>
            <a:ext cx="1272144" cy="90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.koudelkova\AppData\Local\Microsoft\Windows\Temporary Internet Files\Content.IE5\A5YSI5YV\MP9004306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18" y="3284365"/>
            <a:ext cx="1085274" cy="71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.koudelkova\AppData\Local\Microsoft\Windows\Temporary Internet Files\Content.IE5\QAJZM2SR\MP9004052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183" y="3284984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A5YSI5YV\MP90043047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18" y="4179053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.koudelkova\AppData\Local\Microsoft\Windows\Temporary Internet Files\Content.IE5\QAJZM2SR\MP90038786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793" y="4079390"/>
            <a:ext cx="944504" cy="132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.koudelkova\AppData\Local\Microsoft\Windows\Temporary Internet Files\Content.IE5\QAJZM2SR\MP9004005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991" y="5491029"/>
            <a:ext cx="816108" cy="102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.koudelkova\AppData\Local\Microsoft\Windows\Temporary Internet Files\Content.IE5\DF9EEH4K\MC9004238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61" y="5362196"/>
            <a:ext cx="1144766" cy="126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1004531"/>
            <a:ext cx="1437766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melon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plum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banana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a </a:t>
            </a:r>
            <a:r>
              <a:rPr lang="cs-CZ" dirty="0" err="1" smtClean="0"/>
              <a:t>bluebberry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pineapple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pear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cherry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strawberry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7289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2" y="-15590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Přiřaď správné slovo k obrázku -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pic>
        <p:nvPicPr>
          <p:cNvPr id="4" name="Picture 3" descr="C:\Users\jana.koudelkova\AppData\Local\Microsoft\Windows\Temporary Internet Files\Content.IE5\DF9EEH4K\MP900448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095466"/>
            <a:ext cx="134414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.koudelkova\AppData\Local\Microsoft\Windows\Temporary Internet Files\Content.IE5\A5YSI5YV\MP9003828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74" y="2276954"/>
            <a:ext cx="1158618" cy="8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jana.koudelkova\AppData\Local\Microsoft\Windows\Temporary Internet Files\Content.IE5\AKKN782B\MP9003878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56548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jana.koudelkova\AppData\Local\Microsoft\Windows\Temporary Internet Files\Content.IE5\DF9EEH4K\MP9003828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207" y="2236409"/>
            <a:ext cx="1272144" cy="90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jana.koudelkova\AppData\Local\Microsoft\Windows\Temporary Internet Files\Content.IE5\A5YSI5YV\MP9004306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18" y="3284365"/>
            <a:ext cx="1085274" cy="71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jana.koudelkova\AppData\Local\Microsoft\Windows\Temporary Internet Files\Content.IE5\QAJZM2SR\MP9004052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183" y="3284984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jana.koudelkova\AppData\Local\Microsoft\Windows\Temporary Internet Files\Content.IE5\A5YSI5YV\MP90043047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18" y="4179053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jana.koudelkova\AppData\Local\Microsoft\Windows\Temporary Internet Files\Content.IE5\QAJZM2SR\MP90038786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793" y="4079390"/>
            <a:ext cx="944504" cy="132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jana.koudelkova\AppData\Local\Microsoft\Windows\Temporary Internet Files\Content.IE5\QAJZM2SR\MP9004005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991" y="5491029"/>
            <a:ext cx="816108" cy="102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3" descr="C:\Users\jana.koudelkova\AppData\Local\Microsoft\Windows\Temporary Internet Files\Content.IE5\DF9EEH4K\MC9004238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61" y="5362196"/>
            <a:ext cx="1144766" cy="126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707904" y="1004531"/>
            <a:ext cx="1391920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melon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plum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banana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bluebberry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pineapple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pear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cherry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strawberry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4788024" y="1156548"/>
            <a:ext cx="2700769" cy="48446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979712" y="1772816"/>
            <a:ext cx="1728192" cy="40324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051720" y="1628800"/>
            <a:ext cx="1656184" cy="6481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932040" y="2780928"/>
            <a:ext cx="201622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932040" y="1772816"/>
            <a:ext cx="2016224" cy="22305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5099824" y="3789040"/>
            <a:ext cx="2204359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1851162" y="2690746"/>
            <a:ext cx="1856742" cy="2394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1979712" y="3682187"/>
            <a:ext cx="1728192" cy="19070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1979712" y="4635713"/>
            <a:ext cx="1728192" cy="15295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5220072" y="3429000"/>
            <a:ext cx="2084111" cy="1312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330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161" y="135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Napiš správný anglický název ovoce</a:t>
            </a:r>
            <a:endParaRPr lang="cs-CZ" sz="2800" b="1" dirty="0"/>
          </a:p>
        </p:txBody>
      </p:sp>
      <p:pic>
        <p:nvPicPr>
          <p:cNvPr id="8" name="Picture 3" descr="C:\Users\jana.koudelkova\AppData\Local\Microsoft\Windows\Temporary Internet Files\Content.IE5\DF9EEH4K\MP90044869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61" y="1052736"/>
            <a:ext cx="1346662" cy="100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jana.koudelkova\AppData\Local\Microsoft\Windows\Temporary Internet Files\Content.IE5\A5YSI5YV\MP9003828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74" y="2276954"/>
            <a:ext cx="1158618" cy="8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jana.koudelkova\AppData\Local\Microsoft\Windows\Temporary Internet Files\Content.IE5\A5YSI5YV\MP900430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18" y="3284365"/>
            <a:ext cx="1085274" cy="71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jana.koudelkova\AppData\Local\Microsoft\Windows\Temporary Internet Files\Content.IE5\A5YSI5YV\MP9004304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18" y="4179053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jana.koudelkova\AppData\Local\Microsoft\Windows\Temporary Internet Files\Content.IE5\DF9EEH4K\MC900423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61" y="5362196"/>
            <a:ext cx="1144766" cy="126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jana.koudelkova\AppData\Local\Microsoft\Windows\Temporary Internet Files\Content.IE5\AKKN782B\MP90038787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56548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jana.koudelkova\AppData\Local\Microsoft\Windows\Temporary Internet Files\Content.IE5\DF9EEH4K\MP9003828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790" y="2236408"/>
            <a:ext cx="1272144" cy="90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jana.koudelkova\AppData\Local\Microsoft\Windows\Temporary Internet Files\Content.IE5\QAJZM2SR\MP9004052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4984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jana.koudelkova\AppData\Local\Microsoft\Windows\Temporary Internet Files\Content.IE5\QAJZM2SR\MP9003878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30" y="4124423"/>
            <a:ext cx="944504" cy="132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jana.koudelkova\AppData\Local\Microsoft\Windows\Temporary Internet Files\Content.IE5\QAJZM2SR\MP90040058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626" y="5607638"/>
            <a:ext cx="816108" cy="102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267743" y="1628800"/>
            <a:ext cx="1670650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78094" y="1628800"/>
            <a:ext cx="1771639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689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0264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Napiš správný anglický název -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pic>
        <p:nvPicPr>
          <p:cNvPr id="4" name="Picture 4" descr="C:\Users\jana.koudelkova\AppData\Local\Microsoft\Windows\Temporary Internet Files\Content.IE5\A5YSI5YV\MP9003828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74" y="2276954"/>
            <a:ext cx="1158618" cy="8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jana.koudelkova\AppData\Local\Microsoft\Windows\Temporary Internet Files\Content.IE5\A5YSI5YV\MP9004306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18" y="3284365"/>
            <a:ext cx="1085274" cy="71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jana.koudelkova\AppData\Local\Microsoft\Windows\Temporary Internet Files\Content.IE5\A5YSI5YV\MP9004304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18" y="4179053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jana.koudelkova\AppData\Local\Microsoft\Windows\Temporary Internet Files\Content.IE5\DF9EEH4K\MC9004238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61" y="5362196"/>
            <a:ext cx="1144766" cy="126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jana.koudelkova\AppData\Local\Microsoft\Windows\Temporary Internet Files\Content.IE5\DF9EEH4K\MP9004486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61" y="1052736"/>
            <a:ext cx="1346662" cy="100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jana.koudelkova\AppData\Local\Microsoft\Windows\Temporary Internet Files\Content.IE5\AKKN782B\MP90038787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56548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jana.koudelkova\AppData\Local\Microsoft\Windows\Temporary Internet Files\Content.IE5\DF9EEH4K\MP9003828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790" y="2236408"/>
            <a:ext cx="1272144" cy="90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jana.koudelkova\AppData\Local\Microsoft\Windows\Temporary Internet Files\Content.IE5\QAJZM2SR\MP9004052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4984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jana.koudelkova\AppData\Local\Microsoft\Windows\Temporary Internet Files\Content.IE5\QAJZM2SR\MP9003878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30" y="4124423"/>
            <a:ext cx="944504" cy="132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jana.koudelkova\AppData\Local\Microsoft\Windows\Temporary Internet Files\Content.IE5\QAJZM2SR\MP90040058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626" y="5607638"/>
            <a:ext cx="816108" cy="102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267743" y="1628800"/>
            <a:ext cx="136473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pear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cherry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strawberry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plum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78094" y="1628800"/>
            <a:ext cx="128272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banana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pineapple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bluberry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melon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900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273" y="13467"/>
            <a:ext cx="8046892" cy="72494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Spoj čarou a řekni anglicky</a:t>
            </a:r>
            <a:endParaRPr lang="cs-CZ" sz="2800" b="1" dirty="0"/>
          </a:p>
        </p:txBody>
      </p:sp>
      <p:pic>
        <p:nvPicPr>
          <p:cNvPr id="8" name="Picture 4" descr="C:\Users\jana.koudelkova\AppData\Local\Microsoft\Windows\Temporary Internet Files\Content.IE5\A5YSI5YV\MP90038282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23" y="2132856"/>
            <a:ext cx="1159625" cy="82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jana.koudelkova\AppData\Local\Microsoft\Windows\Temporary Internet Files\Content.IE5\DF9EEH4K\MP9004486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20" y="908720"/>
            <a:ext cx="134414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jana.koudelkova\AppData\Local\Microsoft\Windows\Temporary Internet Files\Content.IE5\A5YSI5YV\MP900430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08" y="3143878"/>
            <a:ext cx="1085274" cy="71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jana.koudelkova\AppData\Local\Microsoft\Windows\Temporary Internet Files\Content.IE5\A5YSI5YV\MP9004304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19" y="3862872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jana.koudelkova\AppData\Local\Microsoft\Windows\Temporary Internet Files\Content.IE5\DF9EEH4K\MC900423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62" y="4987616"/>
            <a:ext cx="1144766" cy="126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jana.koudelkova\AppData\Local\Microsoft\Windows\Temporary Internet Files\Content.IE5\AKKN782B\MP90038787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97019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jana.koudelkova\AppData\Local\Microsoft\Windows\Temporary Internet Files\Content.IE5\QAJZM2SR\MP90040525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109" y="1916832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jana.koudelkova\AppData\Local\Microsoft\Windows\Temporary Internet Files\Content.IE5\QAJZM2SR\MP90038786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941" y="3763208"/>
            <a:ext cx="944504" cy="132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jana.koudelkova\AppData\Local\Microsoft\Windows\Temporary Internet Files\Content.IE5\QAJZM2SR\MP9004005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139" y="5233058"/>
            <a:ext cx="816108" cy="102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jana.koudelkova\AppData\Local\Microsoft\Windows\Temporary Internet Files\Content.IE5\DF9EEH4K\MP90038280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121" y="2854533"/>
            <a:ext cx="1272144" cy="90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3121255" y="2508540"/>
            <a:ext cx="2304256" cy="99483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like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121255" y="4228462"/>
            <a:ext cx="2566869" cy="93996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I </a:t>
            </a:r>
            <a:r>
              <a:rPr lang="cs-CZ" dirty="0" err="1" smtClean="0">
                <a:solidFill>
                  <a:srgbClr val="002060"/>
                </a:solidFill>
              </a:rPr>
              <a:t>don´t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like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88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Spoj čarou a řekni anglicky -  možné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pic>
        <p:nvPicPr>
          <p:cNvPr id="4" name="Picture 3" descr="C:\Users\jana.koudelkova\AppData\Local\Microsoft\Windows\Temporary Internet Files\Content.IE5\DF9EEH4K\MP900448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20" y="908720"/>
            <a:ext cx="134414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jana.koudelkova\AppData\Local\Microsoft\Windows\Temporary Internet Files\Content.IE5\A5YSI5YV\MP9004306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08" y="3143878"/>
            <a:ext cx="1085274" cy="71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jana.koudelkova\AppData\Local\Microsoft\Windows\Temporary Internet Files\Content.IE5\A5YSI5YV\MP9004304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19" y="3862872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jana.koudelkova\AppData\Local\Microsoft\Windows\Temporary Internet Files\Content.IE5\DF9EEH4K\MC9004238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62" y="4987616"/>
            <a:ext cx="1144766" cy="126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.koudelkova\AppData\Local\Microsoft\Windows\Temporary Internet Files\Content.IE5\A5YSI5YV\MP9003828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23" y="2132856"/>
            <a:ext cx="1159625" cy="827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jana.koudelkova\AppData\Local\Microsoft\Windows\Temporary Internet Files\Content.IE5\AKKN782B\MP90038787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97019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jana.koudelkova\AppData\Local\Microsoft\Windows\Temporary Internet Files\Content.IE5\QAJZM2SR\MP90040525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109" y="1916832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jana.koudelkova\AppData\Local\Microsoft\Windows\Temporary Internet Files\Content.IE5\QAJZM2SR\MP90038786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941" y="3763208"/>
            <a:ext cx="944504" cy="132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jana.koudelkova\AppData\Local\Microsoft\Windows\Temporary Internet Files\Content.IE5\QAJZM2SR\MP9004005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139" y="5233058"/>
            <a:ext cx="816108" cy="102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jana.koudelkova\AppData\Local\Microsoft\Windows\Temporary Internet Files\Content.IE5\DF9EEH4K\MP90038280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121" y="2854533"/>
            <a:ext cx="1272144" cy="90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 13"/>
          <p:cNvSpPr/>
          <p:nvPr/>
        </p:nvSpPr>
        <p:spPr>
          <a:xfrm>
            <a:off x="3121255" y="2508540"/>
            <a:ext cx="2304256" cy="99483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like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121255" y="4228462"/>
            <a:ext cx="2566869" cy="93996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I </a:t>
            </a:r>
            <a:r>
              <a:rPr lang="cs-CZ" dirty="0" err="1" smtClean="0">
                <a:solidFill>
                  <a:srgbClr val="002060"/>
                </a:solidFill>
              </a:rPr>
              <a:t>don´t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like</a:t>
            </a: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1979712" y="1628800"/>
            <a:ext cx="1440160" cy="9176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9" idx="1"/>
          </p:cNvCxnSpPr>
          <p:nvPr/>
        </p:nvCxnSpPr>
        <p:spPr>
          <a:xfrm flipV="1">
            <a:off x="5004048" y="1369271"/>
            <a:ext cx="1152128" cy="11771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4" idx="2"/>
          </p:cNvCxnSpPr>
          <p:nvPr/>
        </p:nvCxnSpPr>
        <p:spPr>
          <a:xfrm flipH="1" flipV="1">
            <a:off x="1847863" y="2546414"/>
            <a:ext cx="1273392" cy="459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5425511" y="2508540"/>
            <a:ext cx="946689" cy="3459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979712" y="3308870"/>
            <a:ext cx="1224136" cy="1945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425511" y="3143878"/>
            <a:ext cx="946689" cy="2622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5425511" y="4987616"/>
            <a:ext cx="1090598" cy="7556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5" idx="2"/>
          </p:cNvCxnSpPr>
          <p:nvPr/>
        </p:nvCxnSpPr>
        <p:spPr>
          <a:xfrm flipH="1">
            <a:off x="1847863" y="4698443"/>
            <a:ext cx="1273392" cy="6669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4" idx="5"/>
            <a:endCxn id="11" idx="1"/>
          </p:cNvCxnSpPr>
          <p:nvPr/>
        </p:nvCxnSpPr>
        <p:spPr>
          <a:xfrm>
            <a:off x="5088061" y="3357685"/>
            <a:ext cx="1511880" cy="10675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1979712" y="3406122"/>
            <a:ext cx="1584176" cy="8223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21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5922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70</TotalTime>
  <Words>149</Words>
  <Application>Microsoft Office PowerPoint</Application>
  <PresentationFormat>Předvádění na obrazovce (4:3)</PresentationFormat>
  <Paragraphs>125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Microsoft Word Document</vt:lpstr>
      <vt:lpstr>Prezentace aplikace PowerPoint</vt:lpstr>
      <vt:lpstr>Fruits</vt:lpstr>
      <vt:lpstr>Přiřaď správné slovo k obrázku</vt:lpstr>
      <vt:lpstr>Přiřaď správné slovo k obrázku - řešení</vt:lpstr>
      <vt:lpstr>Napiš správný anglický název ovoce</vt:lpstr>
      <vt:lpstr>Napiš správný anglický název - řešení</vt:lpstr>
      <vt:lpstr>Spoj čarou a řekni anglicky</vt:lpstr>
      <vt:lpstr>Spoj čarou a řekni anglicky -  možné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Fruits</dc:title>
  <dc:creator>Jana Koudelková</dc:creator>
  <cp:lastModifiedBy>Jana Koudelková</cp:lastModifiedBy>
  <cp:revision>11</cp:revision>
  <dcterms:created xsi:type="dcterms:W3CDTF">2014-01-11T17:11:47Z</dcterms:created>
  <dcterms:modified xsi:type="dcterms:W3CDTF">2014-03-20T11:03:45Z</dcterms:modified>
</cp:coreProperties>
</file>