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7" r:id="rId4"/>
    <p:sldId id="260" r:id="rId5"/>
    <p:sldId id="258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CFE80DE-AB4C-4232-B443-8A69C024A089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023E46F-89D0-47C3-9E4E-E29013A9A6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3957866"/>
              </p:ext>
            </p:extLst>
          </p:nvPr>
        </p:nvGraphicFramePr>
        <p:xfrm>
          <a:off x="1619250" y="217488"/>
          <a:ext cx="5903913" cy="6423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3260" imgH="6423105" progId="Word.Document.12">
                  <p:embed/>
                </p:oleObj>
              </mc:Choice>
              <mc:Fallback>
                <p:oleObj name="Dokument" r:id="rId3" imgW="5903260" imgH="6423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250" y="217488"/>
                        <a:ext cx="5903913" cy="6423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73028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*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204864"/>
            <a:ext cx="7700392" cy="1512168"/>
          </a:xfrm>
        </p:spPr>
        <p:txBody>
          <a:bodyPr>
            <a:normAutofit/>
          </a:bodyPr>
          <a:lstStyle/>
          <a:p>
            <a:r>
              <a:rPr lang="en-GB" sz="7200" dirty="0" smtClean="0">
                <a:solidFill>
                  <a:srgbClr val="FF0000"/>
                </a:solidFill>
              </a:rPr>
              <a:t>VEGETABLES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93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5229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Přiřaď slovo ke správnému obrázku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jana.koudelkova\AppData\Local\Microsoft\Windows\Temporary Internet Files\Content.IE5\AKKN782B\MP900382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koudelkova\AppData\Local\Microsoft\Windows\Temporary Internet Files\Content.IE5\DF9EEH4K\MP9003878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27" y="1847142"/>
            <a:ext cx="800488" cy="112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.koudelkova\AppData\Local\Microsoft\Windows\Temporary Internet Files\Content.IE5\QAJZM2SR\MP9001827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3042408"/>
            <a:ext cx="1396752" cy="91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.koudelkova\AppData\Local\Microsoft\Windows\Temporary Internet Files\Content.IE5\AKKN782B\MP9004487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55" y="4149080"/>
            <a:ext cx="1259632" cy="94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koudelkova\AppData\Local\Microsoft\Windows\Temporary Internet Files\Content.IE5\A5YSI5YV\MP9003878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5108581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AKKN782B\MP9001779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528" y="1069867"/>
            <a:ext cx="1378460" cy="91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A5YSI5YV\MP9004484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136" y="2190482"/>
            <a:ext cx="1277888" cy="851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.koudelkova\AppData\Local\Microsoft\Windows\Temporary Internet Files\Content.IE5\QAJZM2SR\MP9003878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619" y="3144230"/>
            <a:ext cx="724921" cy="10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.koudelkova\AppData\Local\Microsoft\Windows\Temporary Internet Files\Content.IE5\DF9EEH4K\MP9003878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67" y="4199975"/>
            <a:ext cx="1429590" cy="101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A5YSI5YV\MP90038789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713" y="5387765"/>
            <a:ext cx="1540768" cy="109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1165374"/>
            <a:ext cx="139442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muschrooms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carrots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garliks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onions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lettuce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potatoes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tomatoes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peppers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celery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858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116632"/>
            <a:ext cx="8229600" cy="7952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/>
              <a:t>Přiřaď slovo ke správnému obrázku - </a:t>
            </a:r>
            <a:r>
              <a:rPr lang="cs-CZ" sz="2800" b="1" i="1" dirty="0" smtClean="0"/>
              <a:t>řešení</a:t>
            </a:r>
            <a:endParaRPr lang="cs-CZ" sz="2800" b="1" i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dirty="0"/>
          </a:p>
        </p:txBody>
      </p:sp>
      <p:pic>
        <p:nvPicPr>
          <p:cNvPr id="6" name="Picture 3" descr="C:\Users\jana.koudelkova\AppData\Local\Microsoft\Windows\Temporary Internet Files\Content.IE5\AKKN782B\MP900382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ana.koudelkova\AppData\Local\Microsoft\Windows\Temporary Internet Files\Content.IE5\DF9EEH4K\MP9003878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27" y="1847142"/>
            <a:ext cx="800488" cy="112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ana.koudelkova\AppData\Local\Microsoft\Windows\Temporary Internet Files\Content.IE5\QAJZM2SR\MP9001827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3042408"/>
            <a:ext cx="1396752" cy="91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jana.koudelkova\AppData\Local\Microsoft\Windows\Temporary Internet Files\Content.IE5\AKKN782B\MP9004487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55" y="4149080"/>
            <a:ext cx="1259632" cy="94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jana.koudelkova\AppData\Local\Microsoft\Windows\Temporary Internet Files\Content.IE5\A5YSI5YV\MP9003878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5108581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jana.koudelkova\AppData\Local\Microsoft\Windows\Temporary Internet Files\Content.IE5\AKKN782B\MP9001779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528" y="1069867"/>
            <a:ext cx="1378460" cy="91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jana.koudelkova\AppData\Local\Microsoft\Windows\Temporary Internet Files\Content.IE5\A5YSI5YV\MP9004484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136" y="2190482"/>
            <a:ext cx="1277888" cy="851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jana.koudelkova\AppData\Local\Microsoft\Windows\Temporary Internet Files\Content.IE5\QAJZM2SR\MP9003878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619" y="3144230"/>
            <a:ext cx="724921" cy="10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jana.koudelkova\AppData\Local\Microsoft\Windows\Temporary Internet Files\Content.IE5\DF9EEH4K\MP9003878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67" y="4199975"/>
            <a:ext cx="1429590" cy="101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jana.koudelkova\AppData\Local\Microsoft\Windows\Temporary Internet Files\Content.IE5\A5YSI5YV\MP90038789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713" y="5387765"/>
            <a:ext cx="1540768" cy="109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563888" y="1165374"/>
            <a:ext cx="139442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muschrooms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carrots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garliks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onions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lettuce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potatoes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tomatoes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peppers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celery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5076056" y="1449939"/>
            <a:ext cx="1863080" cy="43109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1696587" y="1988840"/>
            <a:ext cx="1867301" cy="4193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427984" y="2492896"/>
            <a:ext cx="2591729" cy="1112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2253214" y="3049146"/>
            <a:ext cx="1310674" cy="23386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821166" y="3605396"/>
            <a:ext cx="1742722" cy="1016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572000" y="2616445"/>
            <a:ext cx="2232248" cy="15326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716016" y="1600200"/>
            <a:ext cx="1872208" cy="30212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1907704" y="3501008"/>
            <a:ext cx="1656184" cy="17187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6" idx="3"/>
          </p:cNvCxnSpPr>
          <p:nvPr/>
        </p:nvCxnSpPr>
        <p:spPr>
          <a:xfrm flipH="1" flipV="1">
            <a:off x="1579712" y="1449939"/>
            <a:ext cx="1984176" cy="43109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4572000" y="4869160"/>
            <a:ext cx="2367136" cy="15439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9872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Spoj a řekni anglicky, co máš a nemáš rád </a:t>
            </a:r>
            <a:endParaRPr lang="cs-CZ" sz="2800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13"/>
          </p:nvPr>
        </p:nvSpPr>
        <p:spPr>
          <a:xfrm>
            <a:off x="3275856" y="1847142"/>
            <a:ext cx="3034680" cy="340178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like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endParaRPr lang="cs-CZ" dirty="0"/>
          </a:p>
        </p:txBody>
      </p:sp>
      <p:pic>
        <p:nvPicPr>
          <p:cNvPr id="4" name="Picture 3" descr="C:\Users\jana.koudelkova\AppData\Local\Microsoft\Windows\Temporary Internet Files\Content.IE5\AKKN782B\MP900382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QAJZM2SR\MP900182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3042408"/>
            <a:ext cx="1396752" cy="91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jana.koudelkova\AppData\Local\Microsoft\Windows\Temporary Internet Files\Content.IE5\AKKN782B\MP9004487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97" y="4042230"/>
            <a:ext cx="1259632" cy="94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jana.koudelkova\AppData\Local\Microsoft\Windows\Temporary Internet Files\Content.IE5\A5YSI5YV\MP9003878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5108581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.koudelkova\AppData\Local\Microsoft\Windows\Temporary Internet Files\Content.IE5\DF9EEH4K\MP9003878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27" y="1847142"/>
            <a:ext cx="800488" cy="112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jana.koudelkova\AppData\Local\Microsoft\Windows\Temporary Internet Files\Content.IE5\A5YSI5YV\MP9004484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136" y="2190482"/>
            <a:ext cx="1277888" cy="851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jana.koudelkova\AppData\Local\Microsoft\Windows\Temporary Internet Files\Content.IE5\QAJZM2SR\MP90038786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619" y="3144230"/>
            <a:ext cx="724921" cy="10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jana.koudelkova\AppData\Local\Microsoft\Windows\Temporary Internet Files\Content.IE5\DF9EEH4K\MP90038789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67" y="4199975"/>
            <a:ext cx="1429590" cy="101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jana.koudelkova\AppData\Local\Microsoft\Windows\Temporary Internet Files\Content.IE5\A5YSI5YV\MP90038789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713" y="5387765"/>
            <a:ext cx="1540768" cy="109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jana.koudelkova\AppData\Local\Microsoft\Windows\Temporary Internet Files\Content.IE5\AKKN782B\MP90017794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528" y="1069867"/>
            <a:ext cx="1378460" cy="91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2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30881" y="274638"/>
            <a:ext cx="8229600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/>
              <a:t>Spoj a řekni anglicky, co máš a nemáš rád – </a:t>
            </a:r>
            <a:r>
              <a:rPr lang="cs-CZ" sz="2800" b="1" i="1" dirty="0" smtClean="0"/>
              <a:t>možné řešení </a:t>
            </a:r>
            <a:endParaRPr lang="cs-CZ" sz="2800" b="1" i="1" dirty="0"/>
          </a:p>
        </p:txBody>
      </p:sp>
      <p:pic>
        <p:nvPicPr>
          <p:cNvPr id="5" name="Picture 3" descr="C:\Users\jana.koudelkova\AppData\Local\Microsoft\Windows\Temporary Internet Files\Content.IE5\AKKN782B\MP900382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jana.koudelkova\AppData\Local\Microsoft\Windows\Temporary Internet Files\Content.IE5\QAJZM2SR\MP900182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3042408"/>
            <a:ext cx="1396752" cy="91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jana.koudelkova\AppData\Local\Microsoft\Windows\Temporary Internet Files\Content.IE5\AKKN782B\MP9004487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97" y="4042230"/>
            <a:ext cx="1259632" cy="94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jana.koudelkova\AppData\Local\Microsoft\Windows\Temporary Internet Files\Content.IE5\A5YSI5YV\MP9003878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4" y="5108581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jana.koudelkova\AppData\Local\Microsoft\Windows\Temporary Internet Files\Content.IE5\DF9EEH4K\MP9003878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27" y="1847142"/>
            <a:ext cx="800488" cy="112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jana.koudelkova\AppData\Local\Microsoft\Windows\Temporary Internet Files\Content.IE5\A5YSI5YV\MP9004484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136" y="2190482"/>
            <a:ext cx="1277888" cy="851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jana.koudelkova\AppData\Local\Microsoft\Windows\Temporary Internet Files\Content.IE5\QAJZM2SR\MP90038786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619" y="3144230"/>
            <a:ext cx="724921" cy="10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jana.koudelkova\AppData\Local\Microsoft\Windows\Temporary Internet Files\Content.IE5\DF9EEH4K\MP90038789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67" y="4199975"/>
            <a:ext cx="1429590" cy="101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jana.koudelkova\AppData\Local\Microsoft\Windows\Temporary Internet Files\Content.IE5\A5YSI5YV\MP90038789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713" y="5387765"/>
            <a:ext cx="1540768" cy="109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jana.koudelkova\AppData\Local\Microsoft\Windows\Temporary Internet Files\Content.IE5\AKKN782B\MP90017794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528" y="1069867"/>
            <a:ext cx="1378460" cy="91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ástupný symbol pro obsah 14"/>
          <p:cNvSpPr txBox="1">
            <a:spLocks/>
          </p:cNvSpPr>
          <p:nvPr/>
        </p:nvSpPr>
        <p:spPr>
          <a:xfrm>
            <a:off x="3275856" y="1847142"/>
            <a:ext cx="3034680" cy="34017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mtClean="0"/>
              <a:t>I like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smtClean="0"/>
          </a:p>
          <a:p>
            <a:pPr marL="0" indent="0">
              <a:buFont typeface="Arial" panose="020B0604020202020204" pitchFamily="34" charset="0"/>
              <a:buNone/>
            </a:pPr>
            <a:endParaRPr lang="cs-CZ" smtClean="0"/>
          </a:p>
          <a:p>
            <a:pPr marL="0" indent="0">
              <a:buFont typeface="Arial" panose="020B0604020202020204" pitchFamily="34" charset="0"/>
              <a:buNone/>
            </a:pPr>
            <a:endParaRPr lang="cs-CZ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smtClean="0"/>
              <a:t>I don´t like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1691680" y="1449939"/>
            <a:ext cx="1440160" cy="7405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579712" y="2408231"/>
            <a:ext cx="1696144" cy="846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283968" y="1449939"/>
            <a:ext cx="2304256" cy="7405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211960" y="2408231"/>
            <a:ext cx="2790807" cy="13088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2" idx="1"/>
          </p:cNvCxnSpPr>
          <p:nvPr/>
        </p:nvCxnSpPr>
        <p:spPr>
          <a:xfrm>
            <a:off x="3995936" y="2450563"/>
            <a:ext cx="3006831" cy="22592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13" idx="1"/>
          </p:cNvCxnSpPr>
          <p:nvPr/>
        </p:nvCxnSpPr>
        <p:spPr>
          <a:xfrm>
            <a:off x="5148064" y="4797152"/>
            <a:ext cx="1871649" cy="11401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1821166" y="3652352"/>
            <a:ext cx="1454690" cy="862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5004048" y="2852936"/>
            <a:ext cx="1872208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8" idx="3"/>
          </p:cNvCxnSpPr>
          <p:nvPr/>
        </p:nvCxnSpPr>
        <p:spPr>
          <a:xfrm flipH="1">
            <a:off x="2253214" y="2616445"/>
            <a:ext cx="1382682" cy="31444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622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82845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</TotalTime>
  <Words>92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VEGETABLES</vt:lpstr>
      <vt:lpstr>Přiřaď slovo ke správnému obrázku</vt:lpstr>
      <vt:lpstr>Prezentace aplikace PowerPoint</vt:lpstr>
      <vt:lpstr>Spoj a řekni anglicky, co máš a nemáš rád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VEGETABLES</dc:title>
  <dc:creator>Jana Koudelková</dc:creator>
  <cp:lastModifiedBy>Jana Koudelková</cp:lastModifiedBy>
  <cp:revision>10</cp:revision>
  <dcterms:created xsi:type="dcterms:W3CDTF">2014-01-11T18:08:14Z</dcterms:created>
  <dcterms:modified xsi:type="dcterms:W3CDTF">2014-03-20T11:05:19Z</dcterms:modified>
</cp:coreProperties>
</file>