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23C36B6-1C41-4FDF-BB9C-EFEBFCA496B7}" type="datetimeFigureOut">
              <a:rPr lang="cs-CZ" smtClean="0"/>
              <a:t>20. 3. 2014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CEF2D2B-A543-4DEF-ACDB-BF5ABB9DA1B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11" Type="http://schemas.openxmlformats.org/officeDocument/2006/relationships/image" Target="../media/image11.wmf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62220357"/>
              </p:ext>
            </p:extLst>
          </p:nvPr>
        </p:nvGraphicFramePr>
        <p:xfrm>
          <a:off x="1619250" y="217488"/>
          <a:ext cx="5903913" cy="64230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903260" imgH="6423105" progId="Word.Document.12">
                  <p:embed/>
                </p:oleObj>
              </mc:Choice>
              <mc:Fallback>
                <p:oleObj name="Dokument" r:id="rId3" imgW="5903260" imgH="6423105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619250" y="217488"/>
                        <a:ext cx="5903913" cy="642302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2426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</a:rPr>
              <a:t>FURNITURE</a:t>
            </a:r>
            <a:endParaRPr lang="cs-CZ" sz="6600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722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.koudelkova\AppData\Local\Microsoft\Windows\Temporary Internet Files\Content.IE5\Y4HOODR6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77" y="978082"/>
            <a:ext cx="942795" cy="67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jana.koudelkova\AppData\Local\Microsoft\Windows\Temporary Internet Files\Content.IE5\LH02SIV2\MP9004277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53" y="2805095"/>
            <a:ext cx="805175" cy="120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na.koudelkova\AppData\Local\Microsoft\Windows\Temporary Internet Files\Content.IE5\Y4HOODR6\MP900430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588" y="1134009"/>
            <a:ext cx="720440" cy="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.koudelkova\AppData\Local\Microsoft\Windows\Temporary Internet Files\Content.IE5\LH02SIV2\MP900427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71" y="1809375"/>
            <a:ext cx="723257" cy="90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na.koudelkova\AppData\Local\Microsoft\Windows\Temporary Internet Files\Content.IE5\XWB52E8Z\MP90043055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04" r="27272"/>
          <a:stretch/>
        </p:blipFill>
        <p:spPr bwMode="auto">
          <a:xfrm>
            <a:off x="7456468" y="2343593"/>
            <a:ext cx="1007934" cy="7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na.koudelkova\AppData\Local\Microsoft\Windows\Temporary Internet Files\Content.IE5\Y4HOODR6\MP9004309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94" y="5924099"/>
            <a:ext cx="1050532" cy="70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jana.koudelkova\AppData\Local\Microsoft\Windows\Temporary Internet Files\Content.IE5\UTTENJ66\MC9002386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910" y="4522830"/>
            <a:ext cx="1551865" cy="94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jana.koudelkova\AppData\Local\Microsoft\Windows\Temporary Internet Files\Content.IE5\Y4HOODR6\MP900423029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86" t="35902" r="1927" b="14098"/>
          <a:stretch/>
        </p:blipFill>
        <p:spPr bwMode="auto">
          <a:xfrm>
            <a:off x="7507261" y="5564842"/>
            <a:ext cx="881164" cy="113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jana.koudelkova\AppData\Local\Microsoft\Windows\Temporary Internet Files\Content.IE5\UTTENJ66\MC9002151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19" y="4293096"/>
            <a:ext cx="729426" cy="118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jana.koudelkova\AppData\Local\Microsoft\Windows\Temporary Internet Files\Content.IE5\Y4HOODR6\MC90023885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867" y="3143991"/>
            <a:ext cx="582013" cy="116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332656"/>
            <a:ext cx="9001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Přečti a přiřaď slovo ke správnému obrázku: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99514" y="1134009"/>
            <a:ext cx="130837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cupboard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bed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armchair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desk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sofa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wardrobe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chair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table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coat</a:t>
            </a:r>
            <a:r>
              <a:rPr lang="cs-CZ" dirty="0" smtClean="0"/>
              <a:t>  </a:t>
            </a:r>
            <a:r>
              <a:rPr lang="cs-CZ" dirty="0" err="1" smtClean="0"/>
              <a:t>peg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bookcase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5972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jana.koudelkova\AppData\Local\Microsoft\Windows\Temporary Internet Files\Content.IE5\Y4HOODR6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77" y="978082"/>
            <a:ext cx="942795" cy="67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jana.koudelkova\AppData\Local\Microsoft\Windows\Temporary Internet Files\Content.IE5\LH02SIV2\MP9004277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53" y="2805095"/>
            <a:ext cx="805175" cy="120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9" descr="C:\Users\jana.koudelkova\AppData\Local\Microsoft\Windows\Temporary Internet Files\Content.IE5\Y4HOODR6\MP900430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19588" y="1134009"/>
            <a:ext cx="720440" cy="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jana.koudelkova\AppData\Local\Microsoft\Windows\Temporary Internet Files\Content.IE5\LH02SIV2\MP900427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71" y="1809375"/>
            <a:ext cx="723257" cy="90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2" descr="C:\Users\jana.koudelkova\AppData\Local\Microsoft\Windows\Temporary Internet Files\Content.IE5\XWB52E8Z\MP90043055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04" r="27272"/>
          <a:stretch/>
        </p:blipFill>
        <p:spPr bwMode="auto">
          <a:xfrm>
            <a:off x="7456468" y="2343593"/>
            <a:ext cx="1007934" cy="7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3" descr="C:\Users\jana.koudelkova\AppData\Local\Microsoft\Windows\Temporary Internet Files\Content.IE5\Y4HOODR6\MP9004309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94" y="5924099"/>
            <a:ext cx="1050532" cy="70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4" descr="C:\Users\jana.koudelkova\AppData\Local\Microsoft\Windows\Temporary Internet Files\Content.IE5\UTTENJ66\MC9002386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910" y="4522830"/>
            <a:ext cx="1551865" cy="94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16" descr="C:\Users\jana.koudelkova\AppData\Local\Microsoft\Windows\Temporary Internet Files\Content.IE5\Y4HOODR6\MP900423029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86" t="35902" r="1927" b="14098"/>
          <a:stretch/>
        </p:blipFill>
        <p:spPr bwMode="auto">
          <a:xfrm>
            <a:off x="7507261" y="5564842"/>
            <a:ext cx="881164" cy="113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19" descr="C:\Users\jana.koudelkova\AppData\Local\Microsoft\Windows\Temporary Internet Files\Content.IE5\UTTENJ66\MC9002151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19" y="4293096"/>
            <a:ext cx="729426" cy="118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0" descr="C:\Users\jana.koudelkova\AppData\Local\Microsoft\Windows\Temporary Internet Files\Content.IE5\Y4HOODR6\MC90023885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8867" y="3143991"/>
            <a:ext cx="582013" cy="116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251520" y="332656"/>
            <a:ext cx="10009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Přečti a přiřaď slovo ke správnému obrázku: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99514" y="1134009"/>
            <a:ext cx="1308371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cupboard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bed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armchair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desk</a:t>
            </a:r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sofa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wardrobe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chair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table</a:t>
            </a:r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coat</a:t>
            </a:r>
            <a:r>
              <a:rPr lang="cs-CZ" dirty="0" smtClean="0"/>
              <a:t>  </a:t>
            </a:r>
            <a:r>
              <a:rPr lang="cs-CZ" dirty="0" err="1" smtClean="0"/>
              <a:t>peg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bookcase</a:t>
            </a:r>
            <a:endParaRPr lang="cs-CZ" dirty="0"/>
          </a:p>
        </p:txBody>
      </p:sp>
      <p:cxnSp>
        <p:nvCxnSpPr>
          <p:cNvPr id="27" name="Přímá spojnice se šipkou 26"/>
          <p:cNvCxnSpPr/>
          <p:nvPr/>
        </p:nvCxnSpPr>
        <p:spPr>
          <a:xfrm>
            <a:off x="4707885" y="1314345"/>
            <a:ext cx="2600419" cy="460975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V="1">
            <a:off x="4427984" y="1650609"/>
            <a:ext cx="2743926" cy="1587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>
            <a:off x="5000964" y="2492896"/>
            <a:ext cx="2307340" cy="2252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>
            <a:off x="4427984" y="2996952"/>
            <a:ext cx="2743926" cy="152587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1649726" y="3501008"/>
            <a:ext cx="1626130" cy="22322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se šipkou 38"/>
          <p:cNvCxnSpPr/>
          <p:nvPr/>
        </p:nvCxnSpPr>
        <p:spPr>
          <a:xfrm flipH="1">
            <a:off x="1416128" y="4149080"/>
            <a:ext cx="1983386" cy="737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 flipV="1">
            <a:off x="1619672" y="2343593"/>
            <a:ext cx="1779842" cy="22735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H="1" flipV="1">
            <a:off x="1649726" y="1650609"/>
            <a:ext cx="1626130" cy="35785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4707885" y="3811665"/>
            <a:ext cx="2799376" cy="19215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se šipkou 46"/>
          <p:cNvCxnSpPr/>
          <p:nvPr/>
        </p:nvCxnSpPr>
        <p:spPr>
          <a:xfrm flipH="1" flipV="1">
            <a:off x="1416128" y="3619222"/>
            <a:ext cx="1859728" cy="26553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 flipH="1">
            <a:off x="7779808" y="394211"/>
            <a:ext cx="22555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řešení</a:t>
            </a:r>
            <a:endParaRPr lang="cs-CZ" sz="2400" b="1" i="1" dirty="0"/>
          </a:p>
        </p:txBody>
      </p:sp>
    </p:spTree>
    <p:extLst>
      <p:ext uri="{BB962C8B-B14F-4D97-AF65-F5344CB8AC3E}">
        <p14:creationId xmlns:p14="http://schemas.microsoft.com/office/powerpoint/2010/main" val="4048320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jana.koudelkova\AppData\Local\Microsoft\Windows\Temporary Internet Files\Content.IE5\Y4HOODR6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77" y="978082"/>
            <a:ext cx="942795" cy="67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LH02SIV2\MP9004277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53" y="2805095"/>
            <a:ext cx="805175" cy="120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Temporary Internet Files\Content.IE5\Y4HOODR6\MP900430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38436"/>
            <a:ext cx="720440" cy="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ana.koudelkova\AppData\Local\Microsoft\Windows\Temporary Internet Files\Content.IE5\LH02SIV2\MP900427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71" y="1809375"/>
            <a:ext cx="723257" cy="90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jana.koudelkova\AppData\Local\Microsoft\Windows\Temporary Internet Files\Content.IE5\XWB52E8Z\MP90043055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04" r="27272"/>
          <a:stretch/>
        </p:blipFill>
        <p:spPr bwMode="auto">
          <a:xfrm>
            <a:off x="5004048" y="2263740"/>
            <a:ext cx="1007934" cy="7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Y4HOODR6\MP9004309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94" y="5924099"/>
            <a:ext cx="1050532" cy="70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jana.koudelkova\AppData\Local\Microsoft\Windows\Temporary Internet Files\Content.IE5\UTTENJ66\MC9002386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82" y="4412993"/>
            <a:ext cx="1551865" cy="94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C:\Users\jana.koudelkova\AppData\Local\Microsoft\Windows\Temporary Internet Files\Content.IE5\Y4HOODR6\MP900423029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86" t="35902" r="1927" b="14098"/>
          <a:stretch/>
        </p:blipFill>
        <p:spPr bwMode="auto">
          <a:xfrm>
            <a:off x="5283906" y="5577137"/>
            <a:ext cx="881164" cy="113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9" descr="C:\Users\jana.koudelkova\AppData\Local\Microsoft\Windows\Temporary Internet Files\Content.IE5\UTTENJ66\MC9002151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19" y="4293096"/>
            <a:ext cx="729426" cy="118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0" descr="C:\Users\jana.koudelkova\AppData\Local\Microsoft\Windows\Temporary Internet Files\Content.IE5\Y4HOODR6\MC90023885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008" y="3126032"/>
            <a:ext cx="582013" cy="116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1649726" y="332656"/>
            <a:ext cx="51150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Napiš správný název k obrázkům: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3" y="1199259"/>
            <a:ext cx="170751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.........................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…………………….</a:t>
            </a:r>
          </a:p>
          <a:p>
            <a:endParaRPr lang="cs-CZ" b="1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………………………</a:t>
            </a:r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</a:t>
            </a:r>
          </a:p>
          <a:p>
            <a:endParaRPr lang="cs-CZ" b="1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………………………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213273" y="1360667"/>
            <a:ext cx="1656223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………………………</a:t>
            </a:r>
          </a:p>
        </p:txBody>
      </p:sp>
    </p:spTree>
    <p:extLst>
      <p:ext uri="{BB962C8B-B14F-4D97-AF65-F5344CB8AC3E}">
        <p14:creationId xmlns:p14="http://schemas.microsoft.com/office/powerpoint/2010/main" val="27148890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C:\Users\jana.koudelkova\AppData\Local\Microsoft\Windows\Temporary Internet Files\Content.IE5\Y4HOODR6\MP90034147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877" y="978082"/>
            <a:ext cx="942795" cy="67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Temporary Internet Files\Content.IE5\LH02SIV2\MP900427785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953" y="2805095"/>
            <a:ext cx="805175" cy="1207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9" descr="C:\Users\jana.koudelkova\AppData\Local\Microsoft\Windows\Temporary Internet Files\Content.IE5\Y4HOODR6\MP9004305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938436"/>
            <a:ext cx="720440" cy="890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jana.koudelkova\AppData\Local\Microsoft\Windows\Temporary Internet Files\Content.IE5\LH02SIV2\MP900427600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2871" y="1809375"/>
            <a:ext cx="723257" cy="908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2" descr="C:\Users\jana.koudelkova\AppData\Local\Microsoft\Windows\Temporary Internet Files\Content.IE5\XWB52E8Z\MP90043055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804" r="27272"/>
          <a:stretch/>
        </p:blipFill>
        <p:spPr bwMode="auto">
          <a:xfrm>
            <a:off x="5004048" y="2263740"/>
            <a:ext cx="1007934" cy="7490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3" descr="C:\Users\jana.koudelkova\AppData\Local\Microsoft\Windows\Temporary Internet Files\Content.IE5\Y4HOODR6\MP90043090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194" y="5924099"/>
            <a:ext cx="1050532" cy="700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4" descr="C:\Users\jana.koudelkova\AppData\Local\Microsoft\Windows\Temporary Internet Files\Content.IE5\UTTENJ66\MC90023866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2082" y="4412993"/>
            <a:ext cx="1551865" cy="94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16" descr="C:\Users\jana.koudelkova\AppData\Local\Microsoft\Windows\Temporary Internet Files\Content.IE5\Y4HOODR6\MP900423029[1].jpg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386" t="35902" r="1927" b="14098"/>
          <a:stretch/>
        </p:blipFill>
        <p:spPr bwMode="auto">
          <a:xfrm>
            <a:off x="5283906" y="5577137"/>
            <a:ext cx="881164" cy="1138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9" descr="C:\Users\jana.koudelkova\AppData\Local\Microsoft\Windows\Temporary Internet Files\Content.IE5\UTTENJ66\MC90021516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519" y="4293096"/>
            <a:ext cx="729426" cy="118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0" descr="C:\Users\jana.koudelkova\AppData\Local\Microsoft\Windows\Temporary Internet Files\Content.IE5\Y4HOODR6\MC900238853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7008" y="3126032"/>
            <a:ext cx="582013" cy="1167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67544" y="332656"/>
            <a:ext cx="8280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Napiš správný název k obrázkům </a:t>
            </a:r>
            <a:r>
              <a:rPr lang="cs-CZ" sz="2800" b="1" i="1" dirty="0" smtClean="0"/>
              <a:t>- řešení</a:t>
            </a:r>
            <a:endParaRPr lang="cs-CZ" sz="2800" b="1" i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41276" y="1300118"/>
            <a:ext cx="1277786" cy="535531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 table</a:t>
            </a:r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chair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bookcase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wardrobe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/>
              <a:t>a</a:t>
            </a:r>
            <a:r>
              <a:rPr lang="cs-CZ" b="1" dirty="0" smtClean="0"/>
              <a:t> sofa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83948" y="1383926"/>
            <a:ext cx="10243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bed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444208" y="2638252"/>
            <a:ext cx="1329210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 smtClean="0"/>
              <a:t>an</a:t>
            </a:r>
            <a:r>
              <a:rPr lang="cs-CZ" b="1" dirty="0" smtClean="0"/>
              <a:t> </a:t>
            </a:r>
            <a:r>
              <a:rPr lang="cs-CZ" b="1" dirty="0" err="1" smtClean="0"/>
              <a:t>armchair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a</a:t>
            </a:r>
            <a:r>
              <a:rPr lang="cs-CZ" b="1" dirty="0" smtClean="0"/>
              <a:t> </a:t>
            </a:r>
            <a:r>
              <a:rPr lang="cs-CZ" b="1" dirty="0" err="1" smtClean="0"/>
              <a:t>coat</a:t>
            </a:r>
            <a:r>
              <a:rPr lang="cs-CZ" b="1" dirty="0" smtClean="0"/>
              <a:t> </a:t>
            </a:r>
            <a:r>
              <a:rPr lang="cs-CZ" b="1" dirty="0" err="1" smtClean="0"/>
              <a:t>peg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desk</a:t>
            </a:r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endParaRPr lang="cs-CZ" b="1" dirty="0"/>
          </a:p>
          <a:p>
            <a:endParaRPr lang="cs-CZ" b="1" dirty="0" smtClean="0"/>
          </a:p>
          <a:p>
            <a:r>
              <a:rPr lang="cs-CZ" b="1" dirty="0" smtClean="0"/>
              <a:t>a </a:t>
            </a:r>
            <a:r>
              <a:rPr lang="cs-CZ" b="1" dirty="0" err="1" smtClean="0"/>
              <a:t>cupboard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2705420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1458840"/>
      </p:ext>
    </p:extLst>
  </p:cSld>
  <p:clrMapOvr>
    <a:masterClrMapping/>
  </p:clrMapOvr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85</TotalTime>
  <Words>129</Words>
  <Application>Microsoft Office PowerPoint</Application>
  <PresentationFormat>Předvádění na obrazovce (4:3)</PresentationFormat>
  <Paragraphs>121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Aerodynamika</vt:lpstr>
      <vt:lpstr>Microsoft Word Document</vt:lpstr>
      <vt:lpstr>Prezentace aplikace PowerPoint</vt:lpstr>
      <vt:lpstr>FURNITURE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FURNITURE</dc:title>
  <dc:creator>Jana Koudelková</dc:creator>
  <cp:lastModifiedBy>Jana Koudelková</cp:lastModifiedBy>
  <cp:revision>10</cp:revision>
  <dcterms:created xsi:type="dcterms:W3CDTF">2014-03-10T12:27:40Z</dcterms:created>
  <dcterms:modified xsi:type="dcterms:W3CDTF">2014-03-20T11:08:17Z</dcterms:modified>
</cp:coreProperties>
</file>