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3226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1418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422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426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1500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2153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807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60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9674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590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413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32C8E1-DAA5-4BDD-8578-B9FF22499BE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7B146-F36C-4692-9027-97E3C72D9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6762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0688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INOVACE_015_SČÍTÁNÍ  DO 20</a:t>
            </a:r>
          </a:p>
          <a:p>
            <a:pPr algn="ctr"/>
            <a:r>
              <a:rPr lang="cs-CZ" b="1" dirty="0" smtClean="0"/>
              <a:t>PROCVIČOVÁNÍ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66176" y="6237312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22337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3312974" y="2146910"/>
            <a:ext cx="19432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2 </a:t>
            </a:r>
            <a:r>
              <a:rPr lang="cs-CZ" sz="4000" dirty="0" smtClean="0"/>
              <a:t>+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 4 </a:t>
            </a:r>
            <a:r>
              <a:rPr lang="cs-CZ" sz="4000" dirty="0" smtClean="0"/>
              <a:t>= 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6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73480" y="4581128"/>
            <a:ext cx="30233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</a:t>
            </a:r>
            <a:r>
              <a:rPr lang="cs-CZ" sz="4000" dirty="0" smtClean="0"/>
              <a:t>1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2 + 4 </a:t>
            </a:r>
            <a:r>
              <a:rPr lang="cs-CZ" sz="4000" dirty="0" smtClean="0"/>
              <a:t>= 1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6</a:t>
            </a:r>
            <a:endParaRPr lang="cs-CZ" sz="4000" dirty="0"/>
          </a:p>
        </p:txBody>
      </p:sp>
      <p:grpSp>
        <p:nvGrpSpPr>
          <p:cNvPr id="2049" name="Skupina 2048"/>
          <p:cNvGrpSpPr/>
          <p:nvPr/>
        </p:nvGrpSpPr>
        <p:grpSpPr>
          <a:xfrm>
            <a:off x="2753907" y="1319442"/>
            <a:ext cx="929696" cy="448731"/>
            <a:chOff x="2937131" y="1983279"/>
            <a:chExt cx="929696" cy="448731"/>
          </a:xfrm>
        </p:grpSpPr>
        <p:pic>
          <p:nvPicPr>
            <p:cNvPr id="23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37131" y="1988840"/>
              <a:ext cx="432048" cy="4431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34779" y="1983279"/>
              <a:ext cx="432048" cy="4431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51" name="Skupina 2050"/>
          <p:cNvGrpSpPr/>
          <p:nvPr/>
        </p:nvGrpSpPr>
        <p:grpSpPr>
          <a:xfrm>
            <a:off x="4202552" y="1327784"/>
            <a:ext cx="1784221" cy="437609"/>
            <a:chOff x="4298396" y="1988840"/>
            <a:chExt cx="1784221" cy="437609"/>
          </a:xfrm>
        </p:grpSpPr>
        <p:pic>
          <p:nvPicPr>
            <p:cNvPr id="25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0569" y="1988840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98396" y="1988840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34307" y="1994401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80864" y="1994401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580767" y="3573016"/>
            <a:ext cx="5518058" cy="506682"/>
            <a:chOff x="292029" y="781058"/>
            <a:chExt cx="5518058" cy="506682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8039" y="848799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2731" y="855692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76676" y="855692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3113" y="849907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04708" y="849907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99992" y="848799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3243" y="853066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3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09122" y="840605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58772" y="842482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5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029" y="781058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077" y="788483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0441" y="812908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48" name="Skupina 2047"/>
          <p:cNvGrpSpPr/>
          <p:nvPr/>
        </p:nvGrpSpPr>
        <p:grpSpPr>
          <a:xfrm>
            <a:off x="6550402" y="3573016"/>
            <a:ext cx="1763057" cy="432048"/>
            <a:chOff x="6327343" y="810632"/>
            <a:chExt cx="1763057" cy="432048"/>
          </a:xfrm>
        </p:grpSpPr>
        <p:pic>
          <p:nvPicPr>
            <p:cNvPr id="39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4256" y="810632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0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26304" y="810632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1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27343" y="810632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2" name="Picture 2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58352" y="810632"/>
              <a:ext cx="432048" cy="432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58686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Procvičování- </a:t>
            </a:r>
            <a:r>
              <a:rPr lang="cs-CZ" sz="2400" b="1" dirty="0" smtClean="0"/>
              <a:t>najdi chyby a oprav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1666528" cy="434907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12 + 2 =</a:t>
            </a:r>
          </a:p>
          <a:p>
            <a:pPr marL="0" indent="0">
              <a:buNone/>
            </a:pPr>
            <a:r>
              <a:rPr lang="cs-CZ" sz="3600" dirty="0" smtClean="0"/>
              <a:t>13 + 5 = </a:t>
            </a:r>
          </a:p>
          <a:p>
            <a:pPr marL="0" indent="0">
              <a:buNone/>
            </a:pPr>
            <a:r>
              <a:rPr lang="cs-CZ" sz="3600" dirty="0" smtClean="0"/>
              <a:t>11 + 3 = </a:t>
            </a:r>
          </a:p>
          <a:p>
            <a:pPr marL="0" indent="0">
              <a:buNone/>
            </a:pPr>
            <a:r>
              <a:rPr lang="cs-CZ" sz="3600" dirty="0" smtClean="0"/>
              <a:t>14 + 3 =</a:t>
            </a:r>
          </a:p>
          <a:p>
            <a:pPr marL="0" indent="0">
              <a:buNone/>
            </a:pPr>
            <a:r>
              <a:rPr lang="cs-CZ" sz="3600" dirty="0" smtClean="0"/>
              <a:t>15 + 1 =</a:t>
            </a:r>
          </a:p>
          <a:p>
            <a:pPr marL="0" indent="0">
              <a:buNone/>
            </a:pPr>
            <a:r>
              <a:rPr lang="cs-CZ" sz="3600" dirty="0" smtClean="0">
                <a:latin typeface="Arial Narrow" pitchFamily="34" charset="0"/>
              </a:rPr>
              <a:t>17 + 2 = </a:t>
            </a:r>
            <a:endParaRPr lang="cs-CZ" sz="3600" dirty="0">
              <a:latin typeface="Arial Narrow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3670" y="1628742"/>
            <a:ext cx="2064243" cy="356445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14 + 1 =</a:t>
            </a:r>
          </a:p>
          <a:p>
            <a:pPr marL="0" indent="0">
              <a:buNone/>
            </a:pPr>
            <a:r>
              <a:rPr lang="cs-CZ" sz="3600" dirty="0" smtClean="0"/>
              <a:t>16 + 3 =</a:t>
            </a:r>
          </a:p>
          <a:p>
            <a:pPr marL="0" indent="0">
              <a:buNone/>
            </a:pPr>
            <a:r>
              <a:rPr lang="cs-CZ" sz="3600" dirty="0" smtClean="0"/>
              <a:t>12 + 3 =</a:t>
            </a:r>
          </a:p>
          <a:p>
            <a:pPr marL="0" indent="0">
              <a:buNone/>
            </a:pPr>
            <a:r>
              <a:rPr lang="cs-CZ" sz="3600" dirty="0" smtClean="0"/>
              <a:t>13 + 4 =</a:t>
            </a:r>
          </a:p>
          <a:p>
            <a:pPr marL="0" indent="0">
              <a:buNone/>
            </a:pPr>
            <a:r>
              <a:rPr lang="cs-CZ" sz="3600" dirty="0" smtClean="0"/>
              <a:t>18 + 1 =</a:t>
            </a:r>
          </a:p>
          <a:p>
            <a:pPr marL="0" indent="0">
              <a:buNone/>
            </a:pPr>
            <a:r>
              <a:rPr lang="cs-CZ" sz="3600" dirty="0" smtClean="0"/>
              <a:t>12 + 4 =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2965210" y="5006401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14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2956470" y="4429739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14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2956470" y="3750422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19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2956470" y="3025139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17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2968658" y="2402931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2956470" y="1726079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18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7544468" y="3743045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15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7573009" y="5046703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15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7562546" y="4429739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19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7544468" y="3129222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19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7527841" y="2402931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17</a:t>
            </a:r>
            <a:endParaRPr lang="cs-CZ" sz="3200" dirty="0"/>
          </a:p>
        </p:txBody>
      </p:sp>
      <p:sp>
        <p:nvSpPr>
          <p:cNvPr id="26" name="Obdélník 25"/>
          <p:cNvSpPr/>
          <p:nvPr/>
        </p:nvSpPr>
        <p:spPr>
          <a:xfrm>
            <a:off x="7527841" y="1774450"/>
            <a:ext cx="86409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2768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39760" y="646251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xmlns="" val="224435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95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Snímek 2</vt:lpstr>
      <vt:lpstr>Procvičování- najdi chyby a oprav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Dum</cp:lastModifiedBy>
  <cp:revision>6</cp:revision>
  <dcterms:created xsi:type="dcterms:W3CDTF">2011-05-01T18:07:55Z</dcterms:created>
  <dcterms:modified xsi:type="dcterms:W3CDTF">2012-03-29T13:25:27Z</dcterms:modified>
</cp:coreProperties>
</file>