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918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23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819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94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91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219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4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407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579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709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852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F00D9-E159-487F-882A-933EAC3E7235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0C9D5-0D70-48EC-88E6-0E24B0E68E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299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570" y="908720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INOVACE_016_SČÍTÁNÍ S PŘECHODEM  DESÍTKY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07904" y="6237312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1827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3419872" y="764704"/>
            <a:ext cx="2808312" cy="2664296"/>
            <a:chOff x="3419872" y="404664"/>
            <a:chExt cx="2222923" cy="2376264"/>
          </a:xfrm>
        </p:grpSpPr>
        <p:pic>
          <p:nvPicPr>
            <p:cNvPr id="2" name="Obrázek 1" descr="C:\Users\1SLC\AppData\Local\Microsoft\Windows\Temporary Internet Files\Content.IE5\K0O7W0UI\MC900434389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404664"/>
              <a:ext cx="2222923" cy="237626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" name="TextovéPole 2"/>
            <p:cNvSpPr txBox="1"/>
            <p:nvPr/>
          </p:nvSpPr>
          <p:spPr>
            <a:xfrm>
              <a:off x="3851920" y="539969"/>
              <a:ext cx="108012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9 + 2</a:t>
              </a:r>
              <a:endParaRPr lang="cs-CZ" sz="3200" b="1" dirty="0"/>
            </a:p>
          </p:txBody>
        </p:sp>
      </p:grpSp>
      <p:cxnSp>
        <p:nvCxnSpPr>
          <p:cNvPr id="13" name="Přímá spojnice 12"/>
          <p:cNvCxnSpPr/>
          <p:nvPr/>
        </p:nvCxnSpPr>
        <p:spPr>
          <a:xfrm flipH="1">
            <a:off x="1187624" y="1828274"/>
            <a:ext cx="72008" cy="46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251520" y="253700"/>
            <a:ext cx="2232248" cy="2239196"/>
            <a:chOff x="251520" y="138140"/>
            <a:chExt cx="2232248" cy="2239196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943" y="138140"/>
              <a:ext cx="2134825" cy="11306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5" name="Skupina 14"/>
            <p:cNvGrpSpPr/>
            <p:nvPr/>
          </p:nvGrpSpPr>
          <p:grpSpPr>
            <a:xfrm>
              <a:off x="251520" y="841544"/>
              <a:ext cx="2134824" cy="1535792"/>
              <a:chOff x="251520" y="841544"/>
              <a:chExt cx="2134824" cy="1535792"/>
            </a:xfrm>
          </p:grpSpPr>
          <p:cxnSp>
            <p:nvCxnSpPr>
              <p:cNvPr id="6" name="Přímá spojnice 5"/>
              <p:cNvCxnSpPr/>
              <p:nvPr/>
            </p:nvCxnSpPr>
            <p:spPr>
              <a:xfrm>
                <a:off x="539552" y="841544"/>
                <a:ext cx="0" cy="116397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2195736" y="938802"/>
                <a:ext cx="0" cy="1066714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0" name="Obdélník 9"/>
              <p:cNvSpPr/>
              <p:nvPr/>
            </p:nvSpPr>
            <p:spPr>
              <a:xfrm>
                <a:off x="251520" y="1472160"/>
                <a:ext cx="2134824" cy="804712"/>
              </a:xfrm>
              <a:prstGeom prst="rect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827584" y="1484784"/>
                <a:ext cx="1296144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  10</a:t>
                </a:r>
              </a:p>
              <a:p>
                <a:r>
                  <a:rPr lang="cs-CZ" sz="2800" b="1" dirty="0" smtClean="0"/>
                  <a:t>9 + 1</a:t>
                </a:r>
                <a:endParaRPr lang="cs-CZ" sz="2800" b="1" dirty="0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827584" y="1472158"/>
                <a:ext cx="864096" cy="402357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chemeClr val="tx1"/>
                    </a:solidFill>
                  </a:rPr>
                  <a:t>10</a:t>
                </a:r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p:grpSp>
      </p:grpSp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036047"/>
              </p:ext>
            </p:extLst>
          </p:nvPr>
        </p:nvGraphicFramePr>
        <p:xfrm>
          <a:off x="833411" y="3878704"/>
          <a:ext cx="7256568" cy="8640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9688"/>
                <a:gridCol w="659688"/>
                <a:gridCol w="659688"/>
                <a:gridCol w="659688"/>
                <a:gridCol w="659688"/>
                <a:gridCol w="659688"/>
                <a:gridCol w="659688"/>
                <a:gridCol w="659688"/>
                <a:gridCol w="659688"/>
                <a:gridCol w="659688"/>
                <a:gridCol w="65968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pic>
        <p:nvPicPr>
          <p:cNvPr id="48" name="Picture 8" descr="HH01327_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535" y="3933056"/>
            <a:ext cx="612638" cy="789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Picture 8" descr="HH01327_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041" y="3933056"/>
            <a:ext cx="612638" cy="789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2" name="Skupina 51"/>
          <p:cNvGrpSpPr/>
          <p:nvPr/>
        </p:nvGrpSpPr>
        <p:grpSpPr>
          <a:xfrm>
            <a:off x="827584" y="3923110"/>
            <a:ext cx="5890485" cy="803773"/>
            <a:chOff x="899592" y="4310752"/>
            <a:chExt cx="5890485" cy="803773"/>
          </a:xfrm>
        </p:grpSpPr>
        <p:pic>
          <p:nvPicPr>
            <p:cNvPr id="44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3673" y="4324997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2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1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1385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8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4023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3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6661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2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0167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6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50343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7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9817" y="431331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8" descr="HH01327_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7439" y="4310752"/>
              <a:ext cx="612638" cy="789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53" name="TextovéPole 52"/>
          <p:cNvSpPr txBox="1"/>
          <p:nvPr/>
        </p:nvSpPr>
        <p:spPr>
          <a:xfrm>
            <a:off x="2725208" y="4797152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/>
              <a:t>+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5245488" y="4797152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77136" y="4797152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rgbClr val="00B050"/>
                </a:solidFill>
              </a:rPr>
              <a:t>9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3373280" y="4797152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1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949344" y="4769276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+</a:t>
            </a:r>
            <a:endParaRPr lang="cs-CZ" sz="66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597416" y="4797152"/>
            <a:ext cx="694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1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760372" y="4769276"/>
            <a:ext cx="104387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600" b="1" dirty="0" smtClean="0"/>
              <a:t>11</a:t>
            </a:r>
            <a:endParaRPr lang="cs-CZ" sz="66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191140" y="5877272"/>
            <a:ext cx="27490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 </a:t>
            </a:r>
            <a:r>
              <a:rPr lang="cs-CZ" sz="4400" b="1" dirty="0" smtClean="0"/>
              <a:t>+ </a:t>
            </a:r>
            <a:r>
              <a:rPr lang="cs-CZ" sz="4400" b="1" dirty="0" smtClean="0">
                <a:solidFill>
                  <a:srgbClr val="0070C0"/>
                </a:solidFill>
              </a:rPr>
              <a:t>2 </a:t>
            </a:r>
            <a:r>
              <a:rPr lang="cs-CZ" sz="4400" b="1" dirty="0" smtClean="0"/>
              <a:t>= 11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55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74" grpId="0"/>
      <p:bldP spid="75" grpId="0"/>
      <p:bldP spid="76" grpId="0"/>
      <p:bldP spid="77" grpId="0"/>
      <p:bldP spid="78" grpId="0"/>
      <p:bldP spid="58" grpId="0"/>
      <p:bldP spid="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Skupina 37"/>
          <p:cNvGrpSpPr/>
          <p:nvPr/>
        </p:nvGrpSpPr>
        <p:grpSpPr>
          <a:xfrm>
            <a:off x="179512" y="114891"/>
            <a:ext cx="4608512" cy="1369893"/>
            <a:chOff x="179512" y="188640"/>
            <a:chExt cx="4608512" cy="1369893"/>
          </a:xfrm>
        </p:grpSpPr>
        <p:pic>
          <p:nvPicPr>
            <p:cNvPr id="1026" name="Picture 2" descr="C:\Users\1SLC\AppData\Local\Microsoft\Windows\Temporary Internet Files\Content.IE5\MWAI8NYE\MC90043382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88640"/>
              <a:ext cx="1656184" cy="13698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8" name="Skupina 7"/>
            <p:cNvGrpSpPr/>
            <p:nvPr/>
          </p:nvGrpSpPr>
          <p:grpSpPr>
            <a:xfrm>
              <a:off x="2843808" y="442310"/>
              <a:ext cx="1944216" cy="574125"/>
              <a:chOff x="3059832" y="269316"/>
              <a:chExt cx="2052228" cy="612648"/>
            </a:xfrm>
            <a:solidFill>
              <a:srgbClr val="00B0F0"/>
            </a:solidFill>
          </p:grpSpPr>
          <p:sp>
            <p:nvSpPr>
              <p:cNvPr id="3" name="Obdélníkový popisek 2"/>
              <p:cNvSpPr/>
              <p:nvPr/>
            </p:nvSpPr>
            <p:spPr>
              <a:xfrm>
                <a:off x="3065833" y="269316"/>
                <a:ext cx="1944216" cy="612648"/>
              </a:xfrm>
              <a:prstGeom prst="wedgeRectCallout">
                <a:avLst>
                  <a:gd name="adj1" fmla="val -138252"/>
                  <a:gd name="adj2" fmla="val 60982"/>
                </a:avLst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059832" y="283252"/>
                <a:ext cx="2052228" cy="584775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Procvičuj !</a:t>
                </a:r>
                <a:endParaRPr lang="cs-CZ" sz="3200" dirty="0"/>
              </a:p>
            </p:txBody>
          </p:sp>
        </p:grpSp>
      </p:grpSp>
      <p:grpSp>
        <p:nvGrpSpPr>
          <p:cNvPr id="10" name="Skupina 9"/>
          <p:cNvGrpSpPr/>
          <p:nvPr/>
        </p:nvGrpSpPr>
        <p:grpSpPr>
          <a:xfrm>
            <a:off x="1367644" y="1772816"/>
            <a:ext cx="1404156" cy="914400"/>
            <a:chOff x="755576" y="2132856"/>
            <a:chExt cx="1404156" cy="914400"/>
          </a:xfrm>
        </p:grpSpPr>
        <p:sp>
          <p:nvSpPr>
            <p:cNvPr id="7" name="Obdélník 6"/>
            <p:cNvSpPr/>
            <p:nvPr/>
          </p:nvSpPr>
          <p:spPr>
            <a:xfrm>
              <a:off x="755576" y="2132856"/>
              <a:ext cx="1404156" cy="9144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906283" y="2348880"/>
              <a:ext cx="114543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cs-CZ" sz="3200" b="1" dirty="0" smtClean="0"/>
                <a:t>9 + 3</a:t>
              </a:r>
              <a:endParaRPr lang="cs-CZ" sz="32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367644" y="3140968"/>
            <a:ext cx="1404156" cy="914400"/>
            <a:chOff x="755576" y="3375544"/>
            <a:chExt cx="1404156" cy="914400"/>
          </a:xfrm>
        </p:grpSpPr>
        <p:sp>
          <p:nvSpPr>
            <p:cNvPr id="19" name="Obdélník 18"/>
            <p:cNvSpPr/>
            <p:nvPr/>
          </p:nvSpPr>
          <p:spPr>
            <a:xfrm>
              <a:off x="755576" y="3375544"/>
              <a:ext cx="1404156" cy="9144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99592" y="3564305"/>
              <a:ext cx="11881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9 + 5 </a:t>
              </a:r>
              <a:endParaRPr lang="cs-CZ" sz="32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367644" y="4509120"/>
            <a:ext cx="1404156" cy="914400"/>
            <a:chOff x="791580" y="4581128"/>
            <a:chExt cx="1404156" cy="914400"/>
          </a:xfrm>
        </p:grpSpPr>
        <p:sp>
          <p:nvSpPr>
            <p:cNvPr id="20" name="Obdélník 19"/>
            <p:cNvSpPr/>
            <p:nvPr/>
          </p:nvSpPr>
          <p:spPr>
            <a:xfrm>
              <a:off x="791580" y="4581128"/>
              <a:ext cx="1404156" cy="9144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06283" y="4797152"/>
              <a:ext cx="128945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9 + 7</a:t>
              </a:r>
              <a:endParaRPr lang="cs-CZ" sz="32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331640" y="5709204"/>
            <a:ext cx="1404156" cy="914400"/>
            <a:chOff x="1331640" y="5709204"/>
            <a:chExt cx="1404156" cy="914400"/>
          </a:xfrm>
        </p:grpSpPr>
        <p:sp>
          <p:nvSpPr>
            <p:cNvPr id="21" name="Obdélník 20"/>
            <p:cNvSpPr/>
            <p:nvPr/>
          </p:nvSpPr>
          <p:spPr>
            <a:xfrm>
              <a:off x="1331640" y="5709204"/>
              <a:ext cx="1404156" cy="9144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331640" y="5877272"/>
              <a:ext cx="11814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  9 + 8      </a:t>
              </a:r>
              <a:endParaRPr lang="cs-CZ" sz="3200" b="1" dirty="0"/>
            </a:p>
          </p:txBody>
        </p:sp>
      </p:grpSp>
      <p:cxnSp>
        <p:nvCxnSpPr>
          <p:cNvPr id="28" name="Přímá spojnice 27"/>
          <p:cNvCxnSpPr/>
          <p:nvPr/>
        </p:nvCxnSpPr>
        <p:spPr>
          <a:xfrm>
            <a:off x="2771800" y="2060848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771800" y="2708920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771800" y="3429000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771800" y="4077072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771800" y="5445224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771800" y="4797152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771800" y="6021288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771800" y="6597352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419872" y="213285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9 </a:t>
            </a:r>
            <a:r>
              <a:rPr lang="cs-CZ" sz="4000" b="1" dirty="0" smtClean="0"/>
              <a:t>+ </a:t>
            </a:r>
            <a:r>
              <a:rPr lang="cs-CZ" sz="4000" b="1" dirty="0" smtClean="0">
                <a:solidFill>
                  <a:srgbClr val="0070C0"/>
                </a:solidFill>
              </a:rPr>
              <a:t>3 </a:t>
            </a:r>
            <a:r>
              <a:rPr lang="cs-CZ" sz="4000" b="1" dirty="0" smtClean="0"/>
              <a:t>= 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1484784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9 </a:t>
            </a:r>
            <a:r>
              <a:rPr lang="cs-CZ" sz="4000" b="1" dirty="0" smtClean="0"/>
              <a:t>+   +   =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19872" y="2852936"/>
            <a:ext cx="20168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  +   =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872" y="3429000"/>
            <a:ext cx="167545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</a:t>
            </a:r>
            <a:r>
              <a:rPr lang="cs-CZ" sz="4000" b="1" dirty="0" smtClean="0">
                <a:solidFill>
                  <a:srgbClr val="0070C0"/>
                </a:solidFill>
              </a:rPr>
              <a:t>5 </a:t>
            </a:r>
            <a:r>
              <a:rPr lang="cs-CZ" sz="4000" b="1" dirty="0">
                <a:solidFill>
                  <a:prstClr val="black"/>
                </a:solidFill>
              </a:rPr>
              <a:t>= 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2" y="4881354"/>
            <a:ext cx="167545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</a:t>
            </a:r>
            <a:r>
              <a:rPr lang="cs-CZ" sz="4000" b="1" dirty="0" smtClean="0">
                <a:solidFill>
                  <a:srgbClr val="0070C0"/>
                </a:solidFill>
              </a:rPr>
              <a:t>7 </a:t>
            </a:r>
            <a:r>
              <a:rPr lang="cs-CZ" sz="4000" b="1" dirty="0">
                <a:solidFill>
                  <a:prstClr val="black"/>
                </a:solidFill>
              </a:rPr>
              <a:t>= 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9872" y="4136886"/>
            <a:ext cx="20168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  +   =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19872" y="5445224"/>
            <a:ext cx="20168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  +   =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9871" y="5991496"/>
            <a:ext cx="167545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srgbClr val="00B050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+ </a:t>
            </a:r>
            <a:r>
              <a:rPr lang="cs-CZ" sz="4000" b="1" dirty="0" smtClean="0">
                <a:solidFill>
                  <a:srgbClr val="0070C0"/>
                </a:solidFill>
              </a:rPr>
              <a:t>8 </a:t>
            </a:r>
            <a:r>
              <a:rPr lang="cs-CZ" sz="4000" b="1" dirty="0">
                <a:solidFill>
                  <a:prstClr val="black"/>
                </a:solidFill>
              </a:rPr>
              <a:t>= 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67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8537" y="6206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44796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88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27</cp:revision>
  <dcterms:created xsi:type="dcterms:W3CDTF">2011-05-30T14:56:14Z</dcterms:created>
  <dcterms:modified xsi:type="dcterms:W3CDTF">2011-09-22T20:38:32Z</dcterms:modified>
</cp:coreProperties>
</file>