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0" r:id="rId4"/>
    <p:sldId id="262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2503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6352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8268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903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430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8917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913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076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4506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5979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99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D8414-1EED-46A4-8B4D-F45442C0539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963B5-ECC3-41E5-BB0A-136B399ACD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67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667" y="764704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INOVACE_017_SČÍTÁNÍ S PŘECHODEM DESÍTKY-SMAJLÍK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05163" y="6290756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02641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828836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Příklady vypočítej a označ výsledek v </a:t>
            </a:r>
            <a:r>
              <a:rPr lang="cs-CZ" sz="2400" b="1" dirty="0" smtClean="0"/>
              <a:t>rámečku</a:t>
            </a:r>
            <a:r>
              <a:rPr lang="cs-CZ" sz="2400" b="1" dirty="0"/>
              <a:t>.</a:t>
            </a:r>
          </a:p>
          <a:p>
            <a:pPr algn="ctr"/>
            <a:r>
              <a:rPr lang="cs-CZ" sz="2400" b="1" dirty="0"/>
              <a:t>Červený </a:t>
            </a:r>
            <a:r>
              <a:rPr lang="cs-CZ" sz="2400" b="1" dirty="0" err="1"/>
              <a:t>smajlík</a:t>
            </a:r>
            <a:r>
              <a:rPr lang="cs-CZ" sz="2400" b="1" dirty="0"/>
              <a:t> potvrdí, zda jsi počítal správně.</a:t>
            </a:r>
          </a:p>
        </p:txBody>
      </p:sp>
    </p:spTree>
    <p:extLst>
      <p:ext uri="{BB962C8B-B14F-4D97-AF65-F5344CB8AC3E}">
        <p14:creationId xmlns:p14="http://schemas.microsoft.com/office/powerpoint/2010/main" xmlns="" val="384026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1622" y="836712"/>
            <a:ext cx="125027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9</a:t>
            </a:r>
            <a:r>
              <a:rPr lang="cs-CZ" sz="2400" dirty="0" smtClean="0">
                <a:solidFill>
                  <a:schemeClr val="tx1"/>
                </a:solidFill>
              </a:rPr>
              <a:t> + 2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837455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2664" y="861214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>
                <a:solidFill>
                  <a:schemeClr val="tx1"/>
                </a:solidFill>
              </a:rPr>
              <a:t>1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854" y="1910350"/>
            <a:ext cx="1300038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8</a:t>
            </a:r>
            <a:r>
              <a:rPr lang="cs-CZ" sz="2400" dirty="0" smtClean="0">
                <a:solidFill>
                  <a:schemeClr val="tx1"/>
                </a:solidFill>
              </a:rPr>
              <a:t> + 7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1166" y="2924430"/>
            <a:ext cx="1270725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9</a:t>
            </a:r>
            <a:r>
              <a:rPr lang="cs-CZ" sz="2400" dirty="0" smtClean="0">
                <a:solidFill>
                  <a:schemeClr val="tx1"/>
                </a:solidFill>
              </a:rPr>
              <a:t> + 5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853" y="4077072"/>
            <a:ext cx="1300037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8</a:t>
            </a:r>
            <a:r>
              <a:rPr lang="cs-CZ" sz="2400" dirty="0" smtClean="0">
                <a:solidFill>
                  <a:schemeClr val="tx1"/>
                </a:solidFill>
              </a:rPr>
              <a:t> + 6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36912" y="1907142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62599" y="2921224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36912" y="4077072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52664" y="1893287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52664" y="2921223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52664" y="4077072"/>
            <a:ext cx="72008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/>
          </a:p>
        </p:txBody>
      </p:sp>
      <p:sp>
        <p:nvSpPr>
          <p:cNvPr id="3" name="Veselý obličej 2"/>
          <p:cNvSpPr/>
          <p:nvPr/>
        </p:nvSpPr>
        <p:spPr>
          <a:xfrm>
            <a:off x="365813" y="4807706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1151914" y="4793762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685589" y="4725144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965509" y="4699992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911892" y="4793762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5173421" y="4694701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2631972" y="4802431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4372744" y="4725144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5704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L 0.51441 -0.581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12" y="-2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2222E-6 L 0.22066 -0.571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1459 L 0.12969 -0.406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76" y="-1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25 L 0.03836 -0.262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0" y="-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0.01041 L 0.2592 -0.107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51" y="-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1643 L -0.03958 -0.0962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" y="-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0.0375 L 0.3415 -0.2840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66" y="-1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0.02084 L 0.42395 -0.4342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98" y="-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1622" y="836712"/>
            <a:ext cx="125027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6 + 9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837455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2664" y="861214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>
                <a:solidFill>
                  <a:schemeClr val="tx1"/>
                </a:solidFill>
              </a:rPr>
              <a:t>1</a:t>
            </a:r>
            <a:r>
              <a:rPr lang="cs-CZ" sz="2400" dirty="0" smtClean="0"/>
              <a:t> </a:t>
            </a:r>
            <a:r>
              <a:rPr lang="cs-CZ" sz="2400" dirty="0">
                <a:solidFill>
                  <a:schemeClr val="tx1"/>
                </a:solidFill>
              </a:rPr>
              <a:t>5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854" y="1910350"/>
            <a:ext cx="1300038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8</a:t>
            </a:r>
            <a:r>
              <a:rPr lang="cs-CZ" sz="2400" dirty="0" smtClean="0">
                <a:solidFill>
                  <a:schemeClr val="tx1"/>
                </a:solidFill>
              </a:rPr>
              <a:t> + </a:t>
            </a:r>
            <a:r>
              <a:rPr lang="cs-CZ" sz="2400" dirty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1166" y="2924430"/>
            <a:ext cx="1270725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4 + 7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853" y="4005064"/>
            <a:ext cx="1300037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8</a:t>
            </a:r>
            <a:r>
              <a:rPr lang="cs-CZ" sz="2400" dirty="0" smtClean="0">
                <a:solidFill>
                  <a:schemeClr val="tx1"/>
                </a:solidFill>
              </a:rPr>
              <a:t> + 5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36912" y="1907142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62599" y="2921224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 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36912" y="4005064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18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52664" y="1893287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52664" y="2921223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52664" y="4005064"/>
            <a:ext cx="72008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13</a:t>
            </a:r>
            <a:endParaRPr lang="cs-CZ" sz="2400" dirty="0"/>
          </a:p>
        </p:txBody>
      </p:sp>
      <p:sp>
        <p:nvSpPr>
          <p:cNvPr id="3" name="Veselý obličej 2"/>
          <p:cNvSpPr/>
          <p:nvPr/>
        </p:nvSpPr>
        <p:spPr>
          <a:xfrm>
            <a:off x="365813" y="4807706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1151914" y="4793762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685589" y="4725144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965509" y="4699992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911892" y="4793762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5173421" y="4694701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2631972" y="4802431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4372744" y="4725144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242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L 0.51441 -0.581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12" y="-2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2222E-6 L 0.22066 -0.571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1459 L 0.12969 -0.406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76" y="-1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25 L 0.03836 -0.262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0" y="-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0.01041 L 0.2592 -0.107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51" y="-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1643 L -0.03958 -0.0962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" y="-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0.0375 L 0.3415 -0.2840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66" y="-1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0.02084 L 0.42395 -0.4342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98" y="-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2659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Zdroje: www.office.</a:t>
            </a:r>
            <a:r>
              <a:rPr lang="cs-CZ" sz="1400" dirty="0" err="1" smtClean="0"/>
              <a:t>microsoft.com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97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Dum</cp:lastModifiedBy>
  <cp:revision>15</cp:revision>
  <dcterms:created xsi:type="dcterms:W3CDTF">2011-06-08T18:16:07Z</dcterms:created>
  <dcterms:modified xsi:type="dcterms:W3CDTF">2012-03-29T13:34:49Z</dcterms:modified>
</cp:coreProperties>
</file>