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2BC370-9E10-4DB8-AFDE-7A9DF0BC60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2D6A9-7BC4-4110-A97B-A46153A0BF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130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B2D6A9-7BC4-4110-A97B-A46153A0BFC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071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9C093EC-A6A4-4958-A7DC-9053005CA3F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1193DEE-2022-4751-9F57-A0B0CDE6F2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667" y="908720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99695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b="1" dirty="0">
                <a:latin typeface="Calibri" pitchFamily="34" charset="0"/>
                <a:cs typeface="Calibri" pitchFamily="34" charset="0"/>
              </a:rPr>
              <a:t>MATEMATIKA PRO 1. ROČNÍK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b="1" dirty="0">
                <a:latin typeface="Calibri" pitchFamily="34" charset="0"/>
                <a:cs typeface="Calibri" pitchFamily="34" charset="0"/>
              </a:rPr>
              <a:t> 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b="1" dirty="0">
                <a:latin typeface="Calibri" pitchFamily="34" charset="0"/>
                <a:cs typeface="Calibri" pitchFamily="34" charset="0"/>
              </a:rPr>
              <a:t> 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b="1" smtClean="0">
                <a:latin typeface="Calibri" pitchFamily="34" charset="0"/>
                <a:cs typeface="Calibri" pitchFamily="34" charset="0"/>
              </a:rPr>
              <a:t>VY_32</a:t>
            </a:r>
            <a:r>
              <a:rPr lang="cs-CZ" b="1">
                <a:latin typeface="Calibri" pitchFamily="34" charset="0"/>
                <a:cs typeface="Calibri" pitchFamily="34" charset="0"/>
              </a:rPr>
              <a:t>_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INOVACE_019_TŘÍDĚNÍ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JABLEK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7904" y="6338339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80377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885" y="436602"/>
            <a:ext cx="4104457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2" y="5345832"/>
            <a:ext cx="237962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519" y="5345832"/>
            <a:ext cx="237962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45832"/>
            <a:ext cx="237962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3930644" y="468297"/>
            <a:ext cx="1008111" cy="1217743"/>
            <a:chOff x="1866890" y="548680"/>
            <a:chExt cx="1008111" cy="1217743"/>
          </a:xfrm>
        </p:grpSpPr>
        <p:pic>
          <p:nvPicPr>
            <p:cNvPr id="14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6890" y="548680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979712" y="1052736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13+5</a:t>
              </a:r>
              <a:endParaRPr lang="cs-CZ" sz="20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364088" y="368718"/>
            <a:ext cx="1008111" cy="1217743"/>
            <a:chOff x="3549321" y="332656"/>
            <a:chExt cx="1008111" cy="1217743"/>
          </a:xfrm>
        </p:grpSpPr>
        <p:pic>
          <p:nvPicPr>
            <p:cNvPr id="12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321" y="332656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3687574" y="868650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19-3</a:t>
              </a:r>
              <a:endParaRPr lang="cs-CZ" sz="20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555030" y="1648025"/>
            <a:ext cx="1008111" cy="1217743"/>
            <a:chOff x="2850525" y="1330710"/>
            <a:chExt cx="1008111" cy="1217743"/>
          </a:xfrm>
        </p:grpSpPr>
        <p:pic>
          <p:nvPicPr>
            <p:cNvPr id="22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525" y="1330710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958536" y="1805852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14-0</a:t>
              </a:r>
              <a:endParaRPr lang="cs-CZ" sz="20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872899" y="1667131"/>
            <a:ext cx="1008111" cy="1217743"/>
            <a:chOff x="4031940" y="1330711"/>
            <a:chExt cx="1008111" cy="1217743"/>
          </a:xfrm>
        </p:grpSpPr>
        <p:pic>
          <p:nvPicPr>
            <p:cNvPr id="11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1940" y="1330711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4211960" y="1876762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19-5</a:t>
              </a:r>
              <a:endParaRPr lang="cs-CZ" sz="2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546919" y="2427280"/>
            <a:ext cx="1008111" cy="1217743"/>
            <a:chOff x="1691680" y="2396054"/>
            <a:chExt cx="1008111" cy="1217743"/>
          </a:xfrm>
        </p:grpSpPr>
        <p:pic>
          <p:nvPicPr>
            <p:cNvPr id="16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2396054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1835696" y="2884874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11+5</a:t>
              </a:r>
              <a:endParaRPr lang="cs-CZ" sz="20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788024" y="2964144"/>
            <a:ext cx="1008111" cy="1217743"/>
            <a:chOff x="2679463" y="2780928"/>
            <a:chExt cx="1008111" cy="1217743"/>
          </a:xfrm>
        </p:grpSpPr>
        <p:pic>
          <p:nvPicPr>
            <p:cNvPr id="13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9463" y="2780928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843808" y="3284984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20-2</a:t>
              </a:r>
              <a:endParaRPr lang="cs-CZ" sz="20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860344" y="3036152"/>
            <a:ext cx="1008111" cy="1217743"/>
            <a:chOff x="3858636" y="2708050"/>
            <a:chExt cx="1008111" cy="1217743"/>
          </a:xfrm>
        </p:grpSpPr>
        <p:pic>
          <p:nvPicPr>
            <p:cNvPr id="18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8636" y="2708050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4031940" y="3244914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10+4</a:t>
              </a:r>
              <a:endParaRPr lang="cs-CZ" sz="20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016659" y="695950"/>
            <a:ext cx="1008111" cy="1217743"/>
            <a:chOff x="5076058" y="664599"/>
            <a:chExt cx="1008111" cy="1217743"/>
          </a:xfrm>
        </p:grpSpPr>
        <p:pic>
          <p:nvPicPr>
            <p:cNvPr id="15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8" y="664599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5220072" y="1228690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14+4</a:t>
              </a:r>
              <a:endParaRPr lang="cs-CZ" sz="2000" b="1" dirty="0"/>
            </a:p>
          </p:txBody>
        </p:sp>
      </p:grp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5" y="502538"/>
            <a:ext cx="2074416" cy="2654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1771146" y="471407"/>
            <a:ext cx="1775773" cy="1195723"/>
            <a:chOff x="1771146" y="471407"/>
            <a:chExt cx="1775773" cy="1195723"/>
          </a:xfrm>
        </p:grpSpPr>
        <p:sp>
          <p:nvSpPr>
            <p:cNvPr id="35" name="Oválný popisek 34"/>
            <p:cNvSpPr/>
            <p:nvPr/>
          </p:nvSpPr>
          <p:spPr>
            <a:xfrm>
              <a:off x="1771146" y="471407"/>
              <a:ext cx="1648725" cy="1195723"/>
            </a:xfrm>
            <a:prstGeom prst="wedgeEllipseCallout">
              <a:avLst>
                <a:gd name="adj1" fmla="val -74944"/>
                <a:gd name="adj2" fmla="val 19964"/>
              </a:avLst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907704" y="569336"/>
              <a:ext cx="163921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Pomůžete</a:t>
              </a:r>
            </a:p>
            <a:p>
              <a:r>
                <a:rPr lang="cs-CZ" sz="2000" b="1" dirty="0" smtClean="0"/>
                <a:t>  roztřídit</a:t>
              </a:r>
            </a:p>
            <a:p>
              <a:r>
                <a:rPr lang="cs-CZ" sz="2000" b="1" dirty="0" smtClean="0"/>
                <a:t>  jablíčka ?</a:t>
              </a:r>
              <a:endParaRPr lang="cs-CZ" sz="20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126606" y="2884874"/>
            <a:ext cx="1008111" cy="1217743"/>
            <a:chOff x="5113996" y="2784196"/>
            <a:chExt cx="1008111" cy="1217743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3996" y="2784196"/>
              <a:ext cx="1008111" cy="12177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220072" y="3316922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14+2</a:t>
              </a:r>
              <a:endParaRPr lang="cs-CZ" sz="2000" b="1" dirty="0"/>
            </a:p>
          </p:txBody>
        </p:sp>
      </p:grpSp>
      <p:sp>
        <p:nvSpPr>
          <p:cNvPr id="25" name="Obdélník 24"/>
          <p:cNvSpPr/>
          <p:nvPr/>
        </p:nvSpPr>
        <p:spPr>
          <a:xfrm>
            <a:off x="755576" y="6317704"/>
            <a:ext cx="8573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30644" y="6309320"/>
            <a:ext cx="8573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277337" y="6309320"/>
            <a:ext cx="8573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62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65325E-6 L -0.63698 0.3358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58" y="16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08351E-6 L -0.42327 0.5382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63" y="26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7666E-6 L -0.48854 0.5355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27" y="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89452E-6 L -0.18889 0.3673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1129E-6 L -0.34601 0.68749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09" y="343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46912E-6 L 0.07812 0.7205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6" y="360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14758E-6 L -0.06666 0.378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" y="189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31783E-6 L 0.20486 0.7247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36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55008E-6 L 0.48229 0.424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21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33205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68985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120</TotalTime>
  <Words>38</Words>
  <Application>Microsoft Office PowerPoint</Application>
  <PresentationFormat>Předvádění na obrazovce (4:3)</PresentationFormat>
  <Paragraphs>25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Human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26</cp:revision>
  <dcterms:created xsi:type="dcterms:W3CDTF">2011-05-24T18:27:35Z</dcterms:created>
  <dcterms:modified xsi:type="dcterms:W3CDTF">2011-09-22T20:39:48Z</dcterms:modified>
</cp:coreProperties>
</file>