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6883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1.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VY_32_INOVACE_13_Odčítání od 6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01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395288" y="476250"/>
            <a:ext cx="8391525" cy="29527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9600" b="1" dirty="0" smtClean="0">
                <a:solidFill>
                  <a:srgbClr val="0070C0"/>
                </a:solidFill>
              </a:rPr>
              <a:t/>
            </a:r>
            <a:br>
              <a:rPr lang="cs-CZ" sz="9600" b="1" dirty="0" smtClean="0">
                <a:solidFill>
                  <a:srgbClr val="0070C0"/>
                </a:solidFill>
              </a:rPr>
            </a:br>
            <a:r>
              <a:rPr lang="cs-CZ" sz="6000" b="1" smtClean="0">
                <a:solidFill>
                  <a:srgbClr val="FF0000"/>
                </a:solidFill>
              </a:rPr>
              <a:t>ODČÍTÁNÍ  OD  </a:t>
            </a:r>
            <a:r>
              <a:rPr lang="cs-CZ" sz="6000" b="1" dirty="0" smtClean="0">
                <a:solidFill>
                  <a:srgbClr val="FF0000"/>
                </a:solidFill>
              </a:rPr>
              <a:t>6  </a:t>
            </a:r>
            <a: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  <a:t/>
            </a:r>
            <a:b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</a:br>
            <a:endParaRPr lang="cs-CZ" sz="6000" dirty="0" smtClean="0">
              <a:solidFill>
                <a:srgbClr val="0070C0"/>
              </a:solidFill>
              <a:latin typeface="Elephant" pitchFamily="18" charset="0"/>
            </a:endParaRPr>
          </a:p>
        </p:txBody>
      </p:sp>
      <p:sp>
        <p:nvSpPr>
          <p:cNvPr id="205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19250" y="5589588"/>
            <a:ext cx="6337300" cy="365125"/>
          </a:xfr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PaedDr. Zdeňka Kofroňová, 2. ZŠ Dobříš</a:t>
            </a:r>
          </a:p>
          <a:p>
            <a:pPr eaLnBrk="1" hangingPunct="1"/>
            <a:endParaRPr lang="cs-CZ" sz="1200" i="1" dirty="0" smtClean="0">
              <a:latin typeface="Calibri" pitchFamily="34" charset="0"/>
            </a:endParaRPr>
          </a:p>
        </p:txBody>
      </p:sp>
      <p:pic>
        <p:nvPicPr>
          <p:cNvPr id="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8092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OEM\AppData\Local\Microsoft\Windows\Temporary Internet Files\Content.IE5\ACJE728X\MC900303521[1].wmf"/>
          <p:cNvPicPr>
            <a:picLocks noChangeAspect="1" noChangeArrowheads="1"/>
          </p:cNvPicPr>
          <p:nvPr/>
        </p:nvPicPr>
        <p:blipFill>
          <a:blip r:embed="rId3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88706">
            <a:off x="584205" y="288463"/>
            <a:ext cx="1792590" cy="23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OEM\AppData\Local\Microsoft\Windows\Temporary Internet Files\Content.IE5\ACJE728X\MC900303521[1].wmf"/>
          <p:cNvPicPr>
            <a:picLocks noChangeAspect="1" noChangeArrowheads="1"/>
          </p:cNvPicPr>
          <p:nvPr/>
        </p:nvPicPr>
        <p:blipFill>
          <a:blip r:embed="rId3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52847">
            <a:off x="839989" y="2744922"/>
            <a:ext cx="1792590" cy="23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OEM\AppData\Local\Microsoft\Windows\Temporary Internet Files\Content.IE5\ACJE728X\MC900303521[1].wmf"/>
          <p:cNvPicPr>
            <a:picLocks noChangeAspect="1" noChangeArrowheads="1"/>
          </p:cNvPicPr>
          <p:nvPr/>
        </p:nvPicPr>
        <p:blipFill>
          <a:blip r:embed="rId3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14028">
            <a:off x="6862460" y="313685"/>
            <a:ext cx="1496306" cy="192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71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835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76437" y="3660157"/>
            <a:ext cx="76835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15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2" y="41835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1859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93" y="54350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4076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742" y="153187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2105" y="602128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Kolik postavily děti je sněhuláků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98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2" y="41835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479" y="41835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1859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34479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162800" y="1632857"/>
            <a:ext cx="1946244" cy="1638969"/>
          </a:xfrm>
          <a:custGeom>
            <a:avLst/>
            <a:gdLst>
              <a:gd name="connsiteX0" fmla="*/ 0 w 1878458"/>
              <a:gd name="connsiteY0" fmla="*/ 0 h 1682007"/>
              <a:gd name="connsiteX1" fmla="*/ 1878458 w 1878458"/>
              <a:gd name="connsiteY1" fmla="*/ 0 h 1682007"/>
              <a:gd name="connsiteX2" fmla="*/ 1878458 w 1878458"/>
              <a:gd name="connsiteY2" fmla="*/ 1682007 h 1682007"/>
              <a:gd name="connsiteX3" fmla="*/ 0 w 1878458"/>
              <a:gd name="connsiteY3" fmla="*/ 1682007 h 1682007"/>
              <a:gd name="connsiteX4" fmla="*/ 0 w 1878458"/>
              <a:gd name="connsiteY4" fmla="*/ 0 h 1682007"/>
              <a:gd name="connsiteX0" fmla="*/ 0 w 1878458"/>
              <a:gd name="connsiteY0" fmla="*/ 0 h 1682007"/>
              <a:gd name="connsiteX1" fmla="*/ 1878458 w 1878458"/>
              <a:gd name="connsiteY1" fmla="*/ 0 h 1682007"/>
              <a:gd name="connsiteX2" fmla="*/ 1878458 w 1878458"/>
              <a:gd name="connsiteY2" fmla="*/ 1682007 h 1682007"/>
              <a:gd name="connsiteX3" fmla="*/ 54429 w 1878458"/>
              <a:gd name="connsiteY3" fmla="*/ 1584036 h 1682007"/>
              <a:gd name="connsiteX4" fmla="*/ 0 w 1878458"/>
              <a:gd name="connsiteY4" fmla="*/ 0 h 1682007"/>
              <a:gd name="connsiteX0" fmla="*/ 0 w 1878458"/>
              <a:gd name="connsiteY0" fmla="*/ 0 h 1682007"/>
              <a:gd name="connsiteX1" fmla="*/ 1878458 w 1878458"/>
              <a:gd name="connsiteY1" fmla="*/ 0 h 1682007"/>
              <a:gd name="connsiteX2" fmla="*/ 1878458 w 1878458"/>
              <a:gd name="connsiteY2" fmla="*/ 1682007 h 1682007"/>
              <a:gd name="connsiteX3" fmla="*/ 130629 w 1878458"/>
              <a:gd name="connsiteY3" fmla="*/ 1475179 h 1682007"/>
              <a:gd name="connsiteX4" fmla="*/ 0 w 1878458"/>
              <a:gd name="connsiteY4" fmla="*/ 0 h 1682007"/>
              <a:gd name="connsiteX0" fmla="*/ 0 w 1878458"/>
              <a:gd name="connsiteY0" fmla="*/ 0 h 1562264"/>
              <a:gd name="connsiteX1" fmla="*/ 1878458 w 1878458"/>
              <a:gd name="connsiteY1" fmla="*/ 0 h 1562264"/>
              <a:gd name="connsiteX2" fmla="*/ 1704286 w 1878458"/>
              <a:gd name="connsiteY2" fmla="*/ 1562264 h 1562264"/>
              <a:gd name="connsiteX3" fmla="*/ 130629 w 1878458"/>
              <a:gd name="connsiteY3" fmla="*/ 1475179 h 1562264"/>
              <a:gd name="connsiteX4" fmla="*/ 0 w 1878458"/>
              <a:gd name="connsiteY4" fmla="*/ 0 h 1562264"/>
              <a:gd name="connsiteX0" fmla="*/ 0 w 1878458"/>
              <a:gd name="connsiteY0" fmla="*/ 0 h 1582497"/>
              <a:gd name="connsiteX1" fmla="*/ 1878458 w 1878458"/>
              <a:gd name="connsiteY1" fmla="*/ 0 h 1582497"/>
              <a:gd name="connsiteX2" fmla="*/ 1704286 w 1878458"/>
              <a:gd name="connsiteY2" fmla="*/ 1562264 h 1582497"/>
              <a:gd name="connsiteX3" fmla="*/ 130629 w 1878458"/>
              <a:gd name="connsiteY3" fmla="*/ 1475179 h 1582497"/>
              <a:gd name="connsiteX4" fmla="*/ 0 w 1878458"/>
              <a:gd name="connsiteY4" fmla="*/ 0 h 1582497"/>
              <a:gd name="connsiteX0" fmla="*/ 0 w 1878458"/>
              <a:gd name="connsiteY0" fmla="*/ 0 h 1585267"/>
              <a:gd name="connsiteX1" fmla="*/ 1878458 w 1878458"/>
              <a:gd name="connsiteY1" fmla="*/ 0 h 1585267"/>
              <a:gd name="connsiteX2" fmla="*/ 1704286 w 1878458"/>
              <a:gd name="connsiteY2" fmla="*/ 1562264 h 1585267"/>
              <a:gd name="connsiteX3" fmla="*/ 206829 w 1878458"/>
              <a:gd name="connsiteY3" fmla="*/ 1496951 h 1585267"/>
              <a:gd name="connsiteX4" fmla="*/ 0 w 1878458"/>
              <a:gd name="connsiteY4" fmla="*/ 0 h 1585267"/>
              <a:gd name="connsiteX0" fmla="*/ 0 w 1878458"/>
              <a:gd name="connsiteY0" fmla="*/ 0 h 1585267"/>
              <a:gd name="connsiteX1" fmla="*/ 1878458 w 1878458"/>
              <a:gd name="connsiteY1" fmla="*/ 0 h 1585267"/>
              <a:gd name="connsiteX2" fmla="*/ 1826328 w 1878458"/>
              <a:gd name="connsiteY2" fmla="*/ 1212105 h 1585267"/>
              <a:gd name="connsiteX3" fmla="*/ 1704286 w 1878458"/>
              <a:gd name="connsiteY3" fmla="*/ 1562264 h 1585267"/>
              <a:gd name="connsiteX4" fmla="*/ 206829 w 1878458"/>
              <a:gd name="connsiteY4" fmla="*/ 1496951 h 1585267"/>
              <a:gd name="connsiteX5" fmla="*/ 0 w 1878458"/>
              <a:gd name="connsiteY5" fmla="*/ 0 h 1585267"/>
              <a:gd name="connsiteX0" fmla="*/ 0 w 1878458"/>
              <a:gd name="connsiteY0" fmla="*/ 0 h 1580310"/>
              <a:gd name="connsiteX1" fmla="*/ 1878458 w 1878458"/>
              <a:gd name="connsiteY1" fmla="*/ 0 h 1580310"/>
              <a:gd name="connsiteX2" fmla="*/ 1826328 w 1878458"/>
              <a:gd name="connsiteY2" fmla="*/ 1212105 h 1580310"/>
              <a:gd name="connsiteX3" fmla="*/ 1704286 w 1878458"/>
              <a:gd name="connsiteY3" fmla="*/ 1562264 h 1580310"/>
              <a:gd name="connsiteX4" fmla="*/ 239486 w 1878458"/>
              <a:gd name="connsiteY4" fmla="*/ 1453408 h 1580310"/>
              <a:gd name="connsiteX5" fmla="*/ 0 w 1878458"/>
              <a:gd name="connsiteY5" fmla="*/ 0 h 1580310"/>
              <a:gd name="connsiteX0" fmla="*/ 0 w 1878458"/>
              <a:gd name="connsiteY0" fmla="*/ 0 h 1577780"/>
              <a:gd name="connsiteX1" fmla="*/ 1878458 w 1878458"/>
              <a:gd name="connsiteY1" fmla="*/ 0 h 1577780"/>
              <a:gd name="connsiteX2" fmla="*/ 1826328 w 1878458"/>
              <a:gd name="connsiteY2" fmla="*/ 1212105 h 1577780"/>
              <a:gd name="connsiteX3" fmla="*/ 1704286 w 1878458"/>
              <a:gd name="connsiteY3" fmla="*/ 1562264 h 1577780"/>
              <a:gd name="connsiteX4" fmla="*/ 293915 w 1878458"/>
              <a:gd name="connsiteY4" fmla="*/ 1420751 h 1577780"/>
              <a:gd name="connsiteX5" fmla="*/ 0 w 1878458"/>
              <a:gd name="connsiteY5" fmla="*/ 0 h 1577780"/>
              <a:gd name="connsiteX0" fmla="*/ 0 w 1878458"/>
              <a:gd name="connsiteY0" fmla="*/ 0 h 1574369"/>
              <a:gd name="connsiteX1" fmla="*/ 1878458 w 1878458"/>
              <a:gd name="connsiteY1" fmla="*/ 0 h 1574369"/>
              <a:gd name="connsiteX2" fmla="*/ 1826328 w 1878458"/>
              <a:gd name="connsiteY2" fmla="*/ 1212105 h 1574369"/>
              <a:gd name="connsiteX3" fmla="*/ 1704286 w 1878458"/>
              <a:gd name="connsiteY3" fmla="*/ 1562264 h 1574369"/>
              <a:gd name="connsiteX4" fmla="*/ 152401 w 1878458"/>
              <a:gd name="connsiteY4" fmla="*/ 1355437 h 1574369"/>
              <a:gd name="connsiteX5" fmla="*/ 0 w 1878458"/>
              <a:gd name="connsiteY5" fmla="*/ 0 h 1574369"/>
              <a:gd name="connsiteX0" fmla="*/ 0 w 1878458"/>
              <a:gd name="connsiteY0" fmla="*/ 0 h 1589166"/>
              <a:gd name="connsiteX1" fmla="*/ 1878458 w 1878458"/>
              <a:gd name="connsiteY1" fmla="*/ 0 h 1589166"/>
              <a:gd name="connsiteX2" fmla="*/ 1826328 w 1878458"/>
              <a:gd name="connsiteY2" fmla="*/ 1212105 h 1589166"/>
              <a:gd name="connsiteX3" fmla="*/ 1704286 w 1878458"/>
              <a:gd name="connsiteY3" fmla="*/ 1562264 h 1589166"/>
              <a:gd name="connsiteX4" fmla="*/ 152401 w 1878458"/>
              <a:gd name="connsiteY4" fmla="*/ 1355437 h 1589166"/>
              <a:gd name="connsiteX5" fmla="*/ 0 w 1878458"/>
              <a:gd name="connsiteY5" fmla="*/ 0 h 1589166"/>
              <a:gd name="connsiteX0" fmla="*/ 0 w 1878458"/>
              <a:gd name="connsiteY0" fmla="*/ 0 h 1531560"/>
              <a:gd name="connsiteX1" fmla="*/ 1878458 w 1878458"/>
              <a:gd name="connsiteY1" fmla="*/ 0 h 1531560"/>
              <a:gd name="connsiteX2" fmla="*/ 1826328 w 1878458"/>
              <a:gd name="connsiteY2" fmla="*/ 1212105 h 1531560"/>
              <a:gd name="connsiteX3" fmla="*/ 1638972 w 1878458"/>
              <a:gd name="connsiteY3" fmla="*/ 1486064 h 1531560"/>
              <a:gd name="connsiteX4" fmla="*/ 152401 w 1878458"/>
              <a:gd name="connsiteY4" fmla="*/ 1355437 h 1531560"/>
              <a:gd name="connsiteX5" fmla="*/ 0 w 1878458"/>
              <a:gd name="connsiteY5" fmla="*/ 0 h 1531560"/>
              <a:gd name="connsiteX0" fmla="*/ 0 w 1878458"/>
              <a:gd name="connsiteY0" fmla="*/ 0 h 1569786"/>
              <a:gd name="connsiteX1" fmla="*/ 1878458 w 1878458"/>
              <a:gd name="connsiteY1" fmla="*/ 0 h 1569786"/>
              <a:gd name="connsiteX2" fmla="*/ 1826328 w 1878458"/>
              <a:gd name="connsiteY2" fmla="*/ 1212105 h 1569786"/>
              <a:gd name="connsiteX3" fmla="*/ 1638972 w 1878458"/>
              <a:gd name="connsiteY3" fmla="*/ 1486064 h 1569786"/>
              <a:gd name="connsiteX4" fmla="*/ 152401 w 1878458"/>
              <a:gd name="connsiteY4" fmla="*/ 1355437 h 1569786"/>
              <a:gd name="connsiteX5" fmla="*/ 0 w 1878458"/>
              <a:gd name="connsiteY5" fmla="*/ 0 h 1569786"/>
              <a:gd name="connsiteX0" fmla="*/ 0 w 1878458"/>
              <a:gd name="connsiteY0" fmla="*/ 0 h 1566561"/>
              <a:gd name="connsiteX1" fmla="*/ 1878458 w 1878458"/>
              <a:gd name="connsiteY1" fmla="*/ 0 h 1566561"/>
              <a:gd name="connsiteX2" fmla="*/ 1826328 w 1878458"/>
              <a:gd name="connsiteY2" fmla="*/ 1212105 h 1566561"/>
              <a:gd name="connsiteX3" fmla="*/ 1638972 w 1878458"/>
              <a:gd name="connsiteY3" fmla="*/ 1486064 h 1566561"/>
              <a:gd name="connsiteX4" fmla="*/ 76201 w 1878458"/>
              <a:gd name="connsiteY4" fmla="*/ 1344551 h 1566561"/>
              <a:gd name="connsiteX5" fmla="*/ 0 w 1878458"/>
              <a:gd name="connsiteY5" fmla="*/ 0 h 1566561"/>
              <a:gd name="connsiteX0" fmla="*/ 0 w 1878458"/>
              <a:gd name="connsiteY0" fmla="*/ 0 h 1566561"/>
              <a:gd name="connsiteX1" fmla="*/ 1878458 w 1878458"/>
              <a:gd name="connsiteY1" fmla="*/ 0 h 1566561"/>
              <a:gd name="connsiteX2" fmla="*/ 1858985 w 1878458"/>
              <a:gd name="connsiteY2" fmla="*/ 1255648 h 1566561"/>
              <a:gd name="connsiteX3" fmla="*/ 1638972 w 1878458"/>
              <a:gd name="connsiteY3" fmla="*/ 1486064 h 1566561"/>
              <a:gd name="connsiteX4" fmla="*/ 76201 w 1878458"/>
              <a:gd name="connsiteY4" fmla="*/ 1344551 h 1566561"/>
              <a:gd name="connsiteX5" fmla="*/ 0 w 1878458"/>
              <a:gd name="connsiteY5" fmla="*/ 0 h 1566561"/>
              <a:gd name="connsiteX0" fmla="*/ 67786 w 1946244"/>
              <a:gd name="connsiteY0" fmla="*/ 0 h 1566561"/>
              <a:gd name="connsiteX1" fmla="*/ 1946244 w 1946244"/>
              <a:gd name="connsiteY1" fmla="*/ 0 h 1566561"/>
              <a:gd name="connsiteX2" fmla="*/ 1926771 w 1946244"/>
              <a:gd name="connsiteY2" fmla="*/ 1255648 h 1566561"/>
              <a:gd name="connsiteX3" fmla="*/ 1706758 w 1946244"/>
              <a:gd name="connsiteY3" fmla="*/ 1486064 h 1566561"/>
              <a:gd name="connsiteX4" fmla="*/ 143987 w 1946244"/>
              <a:gd name="connsiteY4" fmla="*/ 1344551 h 1566561"/>
              <a:gd name="connsiteX5" fmla="*/ 0 w 1946244"/>
              <a:gd name="connsiteY5" fmla="*/ 950849 h 1566561"/>
              <a:gd name="connsiteX6" fmla="*/ 67786 w 1946244"/>
              <a:gd name="connsiteY6" fmla="*/ 0 h 1566561"/>
              <a:gd name="connsiteX0" fmla="*/ 122215 w 1946244"/>
              <a:gd name="connsiteY0" fmla="*/ 32657 h 1566561"/>
              <a:gd name="connsiteX1" fmla="*/ 1946244 w 1946244"/>
              <a:gd name="connsiteY1" fmla="*/ 0 h 1566561"/>
              <a:gd name="connsiteX2" fmla="*/ 1926771 w 1946244"/>
              <a:gd name="connsiteY2" fmla="*/ 1255648 h 1566561"/>
              <a:gd name="connsiteX3" fmla="*/ 1706758 w 1946244"/>
              <a:gd name="connsiteY3" fmla="*/ 1486064 h 1566561"/>
              <a:gd name="connsiteX4" fmla="*/ 143987 w 1946244"/>
              <a:gd name="connsiteY4" fmla="*/ 1344551 h 1566561"/>
              <a:gd name="connsiteX5" fmla="*/ 0 w 1946244"/>
              <a:gd name="connsiteY5" fmla="*/ 950849 h 1566561"/>
              <a:gd name="connsiteX6" fmla="*/ 122215 w 1946244"/>
              <a:gd name="connsiteY6" fmla="*/ 32657 h 1566561"/>
              <a:gd name="connsiteX0" fmla="*/ 122215 w 1946244"/>
              <a:gd name="connsiteY0" fmla="*/ 32657 h 1566561"/>
              <a:gd name="connsiteX1" fmla="*/ 1946244 w 1946244"/>
              <a:gd name="connsiteY1" fmla="*/ 0 h 1566561"/>
              <a:gd name="connsiteX2" fmla="*/ 1926771 w 1946244"/>
              <a:gd name="connsiteY2" fmla="*/ 1255648 h 1566561"/>
              <a:gd name="connsiteX3" fmla="*/ 1706758 w 1946244"/>
              <a:gd name="connsiteY3" fmla="*/ 1486064 h 1566561"/>
              <a:gd name="connsiteX4" fmla="*/ 143987 w 1946244"/>
              <a:gd name="connsiteY4" fmla="*/ 1344551 h 1566561"/>
              <a:gd name="connsiteX5" fmla="*/ 0 w 1946244"/>
              <a:gd name="connsiteY5" fmla="*/ 950849 h 1566561"/>
              <a:gd name="connsiteX6" fmla="*/ 122215 w 1946244"/>
              <a:gd name="connsiteY6" fmla="*/ 32657 h 1566561"/>
              <a:gd name="connsiteX0" fmla="*/ 122215 w 1946244"/>
              <a:gd name="connsiteY0" fmla="*/ 32657 h 1566561"/>
              <a:gd name="connsiteX1" fmla="*/ 1946244 w 1946244"/>
              <a:gd name="connsiteY1" fmla="*/ 0 h 1566561"/>
              <a:gd name="connsiteX2" fmla="*/ 1926771 w 1946244"/>
              <a:gd name="connsiteY2" fmla="*/ 1255648 h 1566561"/>
              <a:gd name="connsiteX3" fmla="*/ 1706758 w 1946244"/>
              <a:gd name="connsiteY3" fmla="*/ 1486064 h 1566561"/>
              <a:gd name="connsiteX4" fmla="*/ 143987 w 1946244"/>
              <a:gd name="connsiteY4" fmla="*/ 1344551 h 1566561"/>
              <a:gd name="connsiteX5" fmla="*/ 0 w 1946244"/>
              <a:gd name="connsiteY5" fmla="*/ 950849 h 1566561"/>
              <a:gd name="connsiteX6" fmla="*/ 122215 w 1946244"/>
              <a:gd name="connsiteY6" fmla="*/ 32657 h 1566561"/>
              <a:gd name="connsiteX0" fmla="*/ 122215 w 1946244"/>
              <a:gd name="connsiteY0" fmla="*/ 105065 h 1638969"/>
              <a:gd name="connsiteX1" fmla="*/ 1164771 w 1946244"/>
              <a:gd name="connsiteY1" fmla="*/ 0 h 1638969"/>
              <a:gd name="connsiteX2" fmla="*/ 1946244 w 1946244"/>
              <a:gd name="connsiteY2" fmla="*/ 72408 h 1638969"/>
              <a:gd name="connsiteX3" fmla="*/ 1926771 w 1946244"/>
              <a:gd name="connsiteY3" fmla="*/ 1328056 h 1638969"/>
              <a:gd name="connsiteX4" fmla="*/ 1706758 w 1946244"/>
              <a:gd name="connsiteY4" fmla="*/ 1558472 h 1638969"/>
              <a:gd name="connsiteX5" fmla="*/ 143987 w 1946244"/>
              <a:gd name="connsiteY5" fmla="*/ 1416959 h 1638969"/>
              <a:gd name="connsiteX6" fmla="*/ 0 w 1946244"/>
              <a:gd name="connsiteY6" fmla="*/ 1023257 h 1638969"/>
              <a:gd name="connsiteX7" fmla="*/ 122215 w 1946244"/>
              <a:gd name="connsiteY7" fmla="*/ 105065 h 1638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46244" h="1638969">
                <a:moveTo>
                  <a:pt x="122215" y="105065"/>
                </a:moveTo>
                <a:cubicBezTo>
                  <a:pt x="466105" y="102701"/>
                  <a:pt x="820881" y="2364"/>
                  <a:pt x="1164771" y="0"/>
                </a:cubicBezTo>
                <a:lnTo>
                  <a:pt x="1946244" y="72408"/>
                </a:lnTo>
                <a:cubicBezTo>
                  <a:pt x="1896210" y="476443"/>
                  <a:pt x="1976805" y="924021"/>
                  <a:pt x="1926771" y="1328056"/>
                </a:cubicBezTo>
                <a:lnTo>
                  <a:pt x="1706758" y="1558472"/>
                </a:lnTo>
                <a:cubicBezTo>
                  <a:pt x="1095120" y="1714501"/>
                  <a:pt x="722967" y="1631044"/>
                  <a:pt x="143987" y="1416959"/>
                </a:cubicBezTo>
                <a:cubicBezTo>
                  <a:pt x="135906" y="1285725"/>
                  <a:pt x="8081" y="1154491"/>
                  <a:pt x="0" y="1023257"/>
                </a:cubicBezTo>
                <a:cubicBezTo>
                  <a:pt x="40738" y="717193"/>
                  <a:pt x="114135" y="465558"/>
                  <a:pt x="122215" y="1050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95536" y="5604677"/>
            <a:ext cx="25812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1 sněhulák roztaje.</a:t>
            </a:r>
          </a:p>
          <a:p>
            <a:r>
              <a:rPr lang="cs-CZ" dirty="0" smtClean="0"/>
              <a:t>Kolik sněhuláků zůstane </a:t>
            </a:r>
            <a:r>
              <a:rPr lang="cs-CZ" dirty="0" smtClean="0"/>
              <a:t>?</a:t>
            </a:r>
          </a:p>
          <a:p>
            <a:r>
              <a:rPr lang="cs-CZ" dirty="0" smtClean="0"/>
              <a:t>Doplň správný příklad.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421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2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2" y="41835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479" y="41835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1859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34479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243501" y="1628800"/>
            <a:ext cx="1878458" cy="1682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1353927">
            <a:off x="5345243" y="298028"/>
            <a:ext cx="2367585" cy="1782310"/>
          </a:xfrm>
          <a:custGeom>
            <a:avLst/>
            <a:gdLst>
              <a:gd name="connsiteX0" fmla="*/ 0 w 2085862"/>
              <a:gd name="connsiteY0" fmla="*/ 0 h 1572414"/>
              <a:gd name="connsiteX1" fmla="*/ 2085862 w 2085862"/>
              <a:gd name="connsiteY1" fmla="*/ 0 h 1572414"/>
              <a:gd name="connsiteX2" fmla="*/ 2085862 w 2085862"/>
              <a:gd name="connsiteY2" fmla="*/ 1572414 h 1572414"/>
              <a:gd name="connsiteX3" fmla="*/ 0 w 2085862"/>
              <a:gd name="connsiteY3" fmla="*/ 1572414 h 1572414"/>
              <a:gd name="connsiteX4" fmla="*/ 0 w 2085862"/>
              <a:gd name="connsiteY4" fmla="*/ 0 h 1572414"/>
              <a:gd name="connsiteX0" fmla="*/ 0 w 2085862"/>
              <a:gd name="connsiteY0" fmla="*/ 0 h 1572414"/>
              <a:gd name="connsiteX1" fmla="*/ 2085862 w 2085862"/>
              <a:gd name="connsiteY1" fmla="*/ 0 h 1572414"/>
              <a:gd name="connsiteX2" fmla="*/ 2085862 w 2085862"/>
              <a:gd name="connsiteY2" fmla="*/ 1572414 h 1572414"/>
              <a:gd name="connsiteX3" fmla="*/ 1040713 w 2085862"/>
              <a:gd name="connsiteY3" fmla="*/ 1557775 h 1572414"/>
              <a:gd name="connsiteX4" fmla="*/ 0 w 2085862"/>
              <a:gd name="connsiteY4" fmla="*/ 1572414 h 1572414"/>
              <a:gd name="connsiteX5" fmla="*/ 0 w 2085862"/>
              <a:gd name="connsiteY5" fmla="*/ 0 h 1572414"/>
              <a:gd name="connsiteX0" fmla="*/ 0 w 2085862"/>
              <a:gd name="connsiteY0" fmla="*/ 0 h 1630428"/>
              <a:gd name="connsiteX1" fmla="*/ 2085862 w 2085862"/>
              <a:gd name="connsiteY1" fmla="*/ 0 h 1630428"/>
              <a:gd name="connsiteX2" fmla="*/ 2085862 w 2085862"/>
              <a:gd name="connsiteY2" fmla="*/ 1572414 h 1630428"/>
              <a:gd name="connsiteX3" fmla="*/ 1412918 w 2085862"/>
              <a:gd name="connsiteY3" fmla="*/ 1120188 h 1630428"/>
              <a:gd name="connsiteX4" fmla="*/ 1040713 w 2085862"/>
              <a:gd name="connsiteY4" fmla="*/ 1557775 h 1630428"/>
              <a:gd name="connsiteX5" fmla="*/ 0 w 2085862"/>
              <a:gd name="connsiteY5" fmla="*/ 1572414 h 1630428"/>
              <a:gd name="connsiteX6" fmla="*/ 0 w 2085862"/>
              <a:gd name="connsiteY6" fmla="*/ 0 h 1630428"/>
              <a:gd name="connsiteX0" fmla="*/ 0 w 2085862"/>
              <a:gd name="connsiteY0" fmla="*/ 0 h 1738018"/>
              <a:gd name="connsiteX1" fmla="*/ 2085862 w 2085862"/>
              <a:gd name="connsiteY1" fmla="*/ 0 h 1738018"/>
              <a:gd name="connsiteX2" fmla="*/ 2085862 w 2085862"/>
              <a:gd name="connsiteY2" fmla="*/ 1572414 h 1738018"/>
              <a:gd name="connsiteX3" fmla="*/ 1109247 w 2085862"/>
              <a:gd name="connsiteY3" fmla="*/ 1694331 h 1738018"/>
              <a:gd name="connsiteX4" fmla="*/ 1412918 w 2085862"/>
              <a:gd name="connsiteY4" fmla="*/ 1120188 h 1738018"/>
              <a:gd name="connsiteX5" fmla="*/ 1040713 w 2085862"/>
              <a:gd name="connsiteY5" fmla="*/ 1557775 h 1738018"/>
              <a:gd name="connsiteX6" fmla="*/ 0 w 2085862"/>
              <a:gd name="connsiteY6" fmla="*/ 1572414 h 1738018"/>
              <a:gd name="connsiteX7" fmla="*/ 0 w 2085862"/>
              <a:gd name="connsiteY7" fmla="*/ 0 h 1738018"/>
              <a:gd name="connsiteX0" fmla="*/ 0 w 2085862"/>
              <a:gd name="connsiteY0" fmla="*/ 0 h 1738018"/>
              <a:gd name="connsiteX1" fmla="*/ 2085862 w 2085862"/>
              <a:gd name="connsiteY1" fmla="*/ 0 h 1738018"/>
              <a:gd name="connsiteX2" fmla="*/ 2085862 w 2085862"/>
              <a:gd name="connsiteY2" fmla="*/ 1572414 h 1738018"/>
              <a:gd name="connsiteX3" fmla="*/ 1109247 w 2085862"/>
              <a:gd name="connsiteY3" fmla="*/ 1694331 h 1738018"/>
              <a:gd name="connsiteX4" fmla="*/ 1412918 w 2085862"/>
              <a:gd name="connsiteY4" fmla="*/ 1120188 h 1738018"/>
              <a:gd name="connsiteX5" fmla="*/ 1040713 w 2085862"/>
              <a:gd name="connsiteY5" fmla="*/ 1557775 h 1738018"/>
              <a:gd name="connsiteX6" fmla="*/ 0 w 2085862"/>
              <a:gd name="connsiteY6" fmla="*/ 1572414 h 1738018"/>
              <a:gd name="connsiteX7" fmla="*/ 0 w 2085862"/>
              <a:gd name="connsiteY7" fmla="*/ 0 h 1738018"/>
              <a:gd name="connsiteX0" fmla="*/ 0 w 2085862"/>
              <a:gd name="connsiteY0" fmla="*/ 0 h 1738018"/>
              <a:gd name="connsiteX1" fmla="*/ 2085862 w 2085862"/>
              <a:gd name="connsiteY1" fmla="*/ 0 h 1738018"/>
              <a:gd name="connsiteX2" fmla="*/ 2085862 w 2085862"/>
              <a:gd name="connsiteY2" fmla="*/ 1572414 h 1738018"/>
              <a:gd name="connsiteX3" fmla="*/ 1109247 w 2085862"/>
              <a:gd name="connsiteY3" fmla="*/ 1694331 h 1738018"/>
              <a:gd name="connsiteX4" fmla="*/ 1412918 w 2085862"/>
              <a:gd name="connsiteY4" fmla="*/ 1120188 h 1738018"/>
              <a:gd name="connsiteX5" fmla="*/ 1040713 w 2085862"/>
              <a:gd name="connsiteY5" fmla="*/ 1557775 h 1738018"/>
              <a:gd name="connsiteX6" fmla="*/ 863947 w 2085862"/>
              <a:gd name="connsiteY6" fmla="*/ 1643018 h 1738018"/>
              <a:gd name="connsiteX7" fmla="*/ 0 w 2085862"/>
              <a:gd name="connsiteY7" fmla="*/ 1572414 h 1738018"/>
              <a:gd name="connsiteX8" fmla="*/ 0 w 2085862"/>
              <a:gd name="connsiteY8" fmla="*/ 0 h 1738018"/>
              <a:gd name="connsiteX0" fmla="*/ 0 w 2085862"/>
              <a:gd name="connsiteY0" fmla="*/ 0 h 1738018"/>
              <a:gd name="connsiteX1" fmla="*/ 2085862 w 2085862"/>
              <a:gd name="connsiteY1" fmla="*/ 0 h 1738018"/>
              <a:gd name="connsiteX2" fmla="*/ 2085862 w 2085862"/>
              <a:gd name="connsiteY2" fmla="*/ 1572414 h 1738018"/>
              <a:gd name="connsiteX3" fmla="*/ 1109247 w 2085862"/>
              <a:gd name="connsiteY3" fmla="*/ 1694331 h 1738018"/>
              <a:gd name="connsiteX4" fmla="*/ 1412918 w 2085862"/>
              <a:gd name="connsiteY4" fmla="*/ 1120188 h 1738018"/>
              <a:gd name="connsiteX5" fmla="*/ 1156113 w 2085862"/>
              <a:gd name="connsiteY5" fmla="*/ 1722008 h 1738018"/>
              <a:gd name="connsiteX6" fmla="*/ 863947 w 2085862"/>
              <a:gd name="connsiteY6" fmla="*/ 1643018 h 1738018"/>
              <a:gd name="connsiteX7" fmla="*/ 0 w 2085862"/>
              <a:gd name="connsiteY7" fmla="*/ 1572414 h 1738018"/>
              <a:gd name="connsiteX8" fmla="*/ 0 w 2085862"/>
              <a:gd name="connsiteY8" fmla="*/ 0 h 1738018"/>
              <a:gd name="connsiteX0" fmla="*/ 0 w 2085862"/>
              <a:gd name="connsiteY0" fmla="*/ 0 h 1748944"/>
              <a:gd name="connsiteX1" fmla="*/ 2085862 w 2085862"/>
              <a:gd name="connsiteY1" fmla="*/ 0 h 1748944"/>
              <a:gd name="connsiteX2" fmla="*/ 2085862 w 2085862"/>
              <a:gd name="connsiteY2" fmla="*/ 1572414 h 1748944"/>
              <a:gd name="connsiteX3" fmla="*/ 1327784 w 2085862"/>
              <a:gd name="connsiteY3" fmla="*/ 1709612 h 1748944"/>
              <a:gd name="connsiteX4" fmla="*/ 1412918 w 2085862"/>
              <a:gd name="connsiteY4" fmla="*/ 1120188 h 1748944"/>
              <a:gd name="connsiteX5" fmla="*/ 1156113 w 2085862"/>
              <a:gd name="connsiteY5" fmla="*/ 1722008 h 1748944"/>
              <a:gd name="connsiteX6" fmla="*/ 863947 w 2085862"/>
              <a:gd name="connsiteY6" fmla="*/ 1643018 h 1748944"/>
              <a:gd name="connsiteX7" fmla="*/ 0 w 2085862"/>
              <a:gd name="connsiteY7" fmla="*/ 1572414 h 1748944"/>
              <a:gd name="connsiteX8" fmla="*/ 0 w 2085862"/>
              <a:gd name="connsiteY8" fmla="*/ 0 h 1748944"/>
              <a:gd name="connsiteX0" fmla="*/ 0 w 2085862"/>
              <a:gd name="connsiteY0" fmla="*/ 0 h 1748944"/>
              <a:gd name="connsiteX1" fmla="*/ 2085862 w 2085862"/>
              <a:gd name="connsiteY1" fmla="*/ 0 h 1748944"/>
              <a:gd name="connsiteX2" fmla="*/ 2085862 w 2085862"/>
              <a:gd name="connsiteY2" fmla="*/ 1572414 h 1748944"/>
              <a:gd name="connsiteX3" fmla="*/ 1327784 w 2085862"/>
              <a:gd name="connsiteY3" fmla="*/ 1709612 h 1748944"/>
              <a:gd name="connsiteX4" fmla="*/ 1239011 w 2085862"/>
              <a:gd name="connsiteY4" fmla="*/ 1722923 h 1748944"/>
              <a:gd name="connsiteX5" fmla="*/ 1156113 w 2085862"/>
              <a:gd name="connsiteY5" fmla="*/ 1722008 h 1748944"/>
              <a:gd name="connsiteX6" fmla="*/ 863947 w 2085862"/>
              <a:gd name="connsiteY6" fmla="*/ 1643018 h 1748944"/>
              <a:gd name="connsiteX7" fmla="*/ 0 w 2085862"/>
              <a:gd name="connsiteY7" fmla="*/ 1572414 h 1748944"/>
              <a:gd name="connsiteX8" fmla="*/ 0 w 2085862"/>
              <a:gd name="connsiteY8" fmla="*/ 0 h 1748944"/>
              <a:gd name="connsiteX0" fmla="*/ 234076 w 2319938"/>
              <a:gd name="connsiteY0" fmla="*/ 0 h 1748944"/>
              <a:gd name="connsiteX1" fmla="*/ 2319938 w 2319938"/>
              <a:gd name="connsiteY1" fmla="*/ 0 h 1748944"/>
              <a:gd name="connsiteX2" fmla="*/ 2319938 w 2319938"/>
              <a:gd name="connsiteY2" fmla="*/ 1572414 h 1748944"/>
              <a:gd name="connsiteX3" fmla="*/ 1561860 w 2319938"/>
              <a:gd name="connsiteY3" fmla="*/ 1709612 h 1748944"/>
              <a:gd name="connsiteX4" fmla="*/ 1473087 w 2319938"/>
              <a:gd name="connsiteY4" fmla="*/ 1722923 h 1748944"/>
              <a:gd name="connsiteX5" fmla="*/ 1390189 w 2319938"/>
              <a:gd name="connsiteY5" fmla="*/ 1722008 h 1748944"/>
              <a:gd name="connsiteX6" fmla="*/ 1098023 w 2319938"/>
              <a:gd name="connsiteY6" fmla="*/ 1643018 h 1748944"/>
              <a:gd name="connsiteX7" fmla="*/ 234076 w 2319938"/>
              <a:gd name="connsiteY7" fmla="*/ 1572414 h 1748944"/>
              <a:gd name="connsiteX8" fmla="*/ 0 w 2319938"/>
              <a:gd name="connsiteY8" fmla="*/ 1014790 h 1748944"/>
              <a:gd name="connsiteX9" fmla="*/ 234076 w 2319938"/>
              <a:gd name="connsiteY9" fmla="*/ 0 h 1748944"/>
              <a:gd name="connsiteX0" fmla="*/ 234076 w 2367585"/>
              <a:gd name="connsiteY0" fmla="*/ 0 h 1782310"/>
              <a:gd name="connsiteX1" fmla="*/ 2319938 w 2367585"/>
              <a:gd name="connsiteY1" fmla="*/ 0 h 1782310"/>
              <a:gd name="connsiteX2" fmla="*/ 2367585 w 2367585"/>
              <a:gd name="connsiteY2" fmla="*/ 1658708 h 1782310"/>
              <a:gd name="connsiteX3" fmla="*/ 1561860 w 2367585"/>
              <a:gd name="connsiteY3" fmla="*/ 1709612 h 1782310"/>
              <a:gd name="connsiteX4" fmla="*/ 1473087 w 2367585"/>
              <a:gd name="connsiteY4" fmla="*/ 1722923 h 1782310"/>
              <a:gd name="connsiteX5" fmla="*/ 1390189 w 2367585"/>
              <a:gd name="connsiteY5" fmla="*/ 1722008 h 1782310"/>
              <a:gd name="connsiteX6" fmla="*/ 1098023 w 2367585"/>
              <a:gd name="connsiteY6" fmla="*/ 1643018 h 1782310"/>
              <a:gd name="connsiteX7" fmla="*/ 234076 w 2367585"/>
              <a:gd name="connsiteY7" fmla="*/ 1572414 h 1782310"/>
              <a:gd name="connsiteX8" fmla="*/ 0 w 2367585"/>
              <a:gd name="connsiteY8" fmla="*/ 1014790 h 1782310"/>
              <a:gd name="connsiteX9" fmla="*/ 234076 w 2367585"/>
              <a:gd name="connsiteY9" fmla="*/ 0 h 1782310"/>
              <a:gd name="connsiteX0" fmla="*/ 234076 w 2367585"/>
              <a:gd name="connsiteY0" fmla="*/ 0 h 1782310"/>
              <a:gd name="connsiteX1" fmla="*/ 2319938 w 2367585"/>
              <a:gd name="connsiteY1" fmla="*/ 0 h 1782310"/>
              <a:gd name="connsiteX2" fmla="*/ 2367585 w 2367585"/>
              <a:gd name="connsiteY2" fmla="*/ 1658708 h 1782310"/>
              <a:gd name="connsiteX3" fmla="*/ 1561860 w 2367585"/>
              <a:gd name="connsiteY3" fmla="*/ 1709612 h 1782310"/>
              <a:gd name="connsiteX4" fmla="*/ 1473087 w 2367585"/>
              <a:gd name="connsiteY4" fmla="*/ 1722923 h 1782310"/>
              <a:gd name="connsiteX5" fmla="*/ 1390189 w 2367585"/>
              <a:gd name="connsiteY5" fmla="*/ 1722008 h 1782310"/>
              <a:gd name="connsiteX6" fmla="*/ 1098023 w 2367585"/>
              <a:gd name="connsiteY6" fmla="*/ 1643018 h 1782310"/>
              <a:gd name="connsiteX7" fmla="*/ 234076 w 2367585"/>
              <a:gd name="connsiteY7" fmla="*/ 1572414 h 1782310"/>
              <a:gd name="connsiteX8" fmla="*/ 0 w 2367585"/>
              <a:gd name="connsiteY8" fmla="*/ 1014790 h 1782310"/>
              <a:gd name="connsiteX9" fmla="*/ 234076 w 2367585"/>
              <a:gd name="connsiteY9" fmla="*/ 0 h 1782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67585" h="1782310">
                <a:moveTo>
                  <a:pt x="234076" y="0"/>
                </a:moveTo>
                <a:lnTo>
                  <a:pt x="2319938" y="0"/>
                </a:lnTo>
                <a:lnTo>
                  <a:pt x="2367585" y="1658708"/>
                </a:lnTo>
                <a:cubicBezTo>
                  <a:pt x="2261150" y="1844993"/>
                  <a:pt x="1674017" y="1784983"/>
                  <a:pt x="1561860" y="1709612"/>
                </a:cubicBezTo>
                <a:cubicBezTo>
                  <a:pt x="1432859" y="1735546"/>
                  <a:pt x="1540843" y="1649579"/>
                  <a:pt x="1473087" y="1722923"/>
                </a:cubicBezTo>
                <a:cubicBezTo>
                  <a:pt x="1405331" y="1796267"/>
                  <a:pt x="1480552" y="1651058"/>
                  <a:pt x="1390189" y="1722008"/>
                </a:cubicBezTo>
                <a:cubicBezTo>
                  <a:pt x="1333531" y="1718047"/>
                  <a:pt x="1154681" y="1646979"/>
                  <a:pt x="1098023" y="1643018"/>
                </a:cubicBezTo>
                <a:cubicBezTo>
                  <a:pt x="820875" y="1673921"/>
                  <a:pt x="522058" y="1595949"/>
                  <a:pt x="234076" y="1572414"/>
                </a:cubicBezTo>
                <a:cubicBezTo>
                  <a:pt x="231249" y="1264914"/>
                  <a:pt x="2827" y="1322290"/>
                  <a:pt x="0" y="1014790"/>
                </a:cubicBezTo>
                <a:lnTo>
                  <a:pt x="2340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42847" y="5877272"/>
            <a:ext cx="28889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2 sněhuláci roztají.</a:t>
            </a:r>
            <a:endParaRPr lang="cs-CZ" dirty="0"/>
          </a:p>
          <a:p>
            <a:r>
              <a:rPr lang="cs-CZ" dirty="0"/>
              <a:t>Kolik sněhuláků zůstane ?</a:t>
            </a:r>
          </a:p>
        </p:txBody>
      </p:sp>
    </p:spTree>
    <p:extLst>
      <p:ext uri="{BB962C8B-B14F-4D97-AF65-F5344CB8AC3E}">
        <p14:creationId xmlns:p14="http://schemas.microsoft.com/office/powerpoint/2010/main" val="283562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2" y="41835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409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1859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96080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243501" y="1628800"/>
            <a:ext cx="1878458" cy="1682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1353927">
            <a:off x="5395726" y="298593"/>
            <a:ext cx="2276097" cy="1748445"/>
          </a:xfrm>
          <a:custGeom>
            <a:avLst/>
            <a:gdLst>
              <a:gd name="connsiteX0" fmla="*/ 0 w 2085862"/>
              <a:gd name="connsiteY0" fmla="*/ 0 h 1748445"/>
              <a:gd name="connsiteX1" fmla="*/ 2085862 w 2085862"/>
              <a:gd name="connsiteY1" fmla="*/ 0 h 1748445"/>
              <a:gd name="connsiteX2" fmla="*/ 2085862 w 2085862"/>
              <a:gd name="connsiteY2" fmla="*/ 1748445 h 1748445"/>
              <a:gd name="connsiteX3" fmla="*/ 0 w 2085862"/>
              <a:gd name="connsiteY3" fmla="*/ 1748445 h 1748445"/>
              <a:gd name="connsiteX4" fmla="*/ 0 w 2085862"/>
              <a:gd name="connsiteY4" fmla="*/ 0 h 1748445"/>
              <a:gd name="connsiteX0" fmla="*/ 190257 w 2276119"/>
              <a:gd name="connsiteY0" fmla="*/ 0 h 1748445"/>
              <a:gd name="connsiteX1" fmla="*/ 2276119 w 2276119"/>
              <a:gd name="connsiteY1" fmla="*/ 0 h 1748445"/>
              <a:gd name="connsiteX2" fmla="*/ 2276119 w 2276119"/>
              <a:gd name="connsiteY2" fmla="*/ 1748445 h 1748445"/>
              <a:gd name="connsiteX3" fmla="*/ 190257 w 2276119"/>
              <a:gd name="connsiteY3" fmla="*/ 1748445 h 1748445"/>
              <a:gd name="connsiteX4" fmla="*/ 56 w 2276119"/>
              <a:gd name="connsiteY4" fmla="*/ 666490 h 1748445"/>
              <a:gd name="connsiteX5" fmla="*/ 190257 w 2276119"/>
              <a:gd name="connsiteY5" fmla="*/ 0 h 1748445"/>
              <a:gd name="connsiteX0" fmla="*/ 190235 w 2276097"/>
              <a:gd name="connsiteY0" fmla="*/ 0 h 1748445"/>
              <a:gd name="connsiteX1" fmla="*/ 2276097 w 2276097"/>
              <a:gd name="connsiteY1" fmla="*/ 0 h 1748445"/>
              <a:gd name="connsiteX2" fmla="*/ 2276097 w 2276097"/>
              <a:gd name="connsiteY2" fmla="*/ 1748445 h 1748445"/>
              <a:gd name="connsiteX3" fmla="*/ 330968 w 2276097"/>
              <a:gd name="connsiteY3" fmla="*/ 1689963 h 1748445"/>
              <a:gd name="connsiteX4" fmla="*/ 34 w 2276097"/>
              <a:gd name="connsiteY4" fmla="*/ 666490 h 1748445"/>
              <a:gd name="connsiteX5" fmla="*/ 190235 w 2276097"/>
              <a:gd name="connsiteY5" fmla="*/ 0 h 1748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6097" h="1748445">
                <a:moveTo>
                  <a:pt x="190235" y="0"/>
                </a:moveTo>
                <a:lnTo>
                  <a:pt x="2276097" y="0"/>
                </a:lnTo>
                <a:lnTo>
                  <a:pt x="2276097" y="1748445"/>
                </a:lnTo>
                <a:lnTo>
                  <a:pt x="330968" y="1689963"/>
                </a:lnTo>
                <a:cubicBezTo>
                  <a:pt x="334844" y="1321001"/>
                  <a:pt x="-3842" y="1035452"/>
                  <a:pt x="34" y="666490"/>
                </a:cubicBezTo>
                <a:lnTo>
                  <a:pt x="1902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estiúhelník 2"/>
          <p:cNvSpPr/>
          <p:nvPr/>
        </p:nvSpPr>
        <p:spPr>
          <a:xfrm rot="1041000">
            <a:off x="4481275" y="651205"/>
            <a:ext cx="2113184" cy="2778023"/>
          </a:xfrm>
          <a:custGeom>
            <a:avLst/>
            <a:gdLst>
              <a:gd name="connsiteX0" fmla="*/ 0 w 1529259"/>
              <a:gd name="connsiteY0" fmla="*/ 1201128 h 2402255"/>
              <a:gd name="connsiteX1" fmla="*/ 382315 w 1529259"/>
              <a:gd name="connsiteY1" fmla="*/ 1 h 2402255"/>
              <a:gd name="connsiteX2" fmla="*/ 1146944 w 1529259"/>
              <a:gd name="connsiteY2" fmla="*/ 1 h 2402255"/>
              <a:gd name="connsiteX3" fmla="*/ 1529259 w 1529259"/>
              <a:gd name="connsiteY3" fmla="*/ 1201128 h 2402255"/>
              <a:gd name="connsiteX4" fmla="*/ 1146944 w 1529259"/>
              <a:gd name="connsiteY4" fmla="*/ 2402254 h 2402255"/>
              <a:gd name="connsiteX5" fmla="*/ 382315 w 1529259"/>
              <a:gd name="connsiteY5" fmla="*/ 2402254 h 2402255"/>
              <a:gd name="connsiteX6" fmla="*/ 0 w 1529259"/>
              <a:gd name="connsiteY6" fmla="*/ 1201128 h 2402255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91783 w 1529259"/>
              <a:gd name="connsiteY4" fmla="*/ 2026269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52829 w 1529259"/>
              <a:gd name="connsiteY4" fmla="*/ 1901584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139898"/>
              <a:gd name="connsiteX1" fmla="*/ 382315 w 1529259"/>
              <a:gd name="connsiteY1" fmla="*/ 0 h 2139898"/>
              <a:gd name="connsiteX2" fmla="*/ 1146944 w 1529259"/>
              <a:gd name="connsiteY2" fmla="*/ 0 h 2139898"/>
              <a:gd name="connsiteX3" fmla="*/ 1529259 w 1529259"/>
              <a:gd name="connsiteY3" fmla="*/ 1201127 h 2139898"/>
              <a:gd name="connsiteX4" fmla="*/ 1252829 w 1529259"/>
              <a:gd name="connsiteY4" fmla="*/ 1901584 h 2139898"/>
              <a:gd name="connsiteX5" fmla="*/ 345969 w 1529259"/>
              <a:gd name="connsiteY5" fmla="*/ 2139898 h 2139898"/>
              <a:gd name="connsiteX6" fmla="*/ 0 w 1529259"/>
              <a:gd name="connsiteY6" fmla="*/ 1201127 h 2139898"/>
              <a:gd name="connsiteX0" fmla="*/ 0 w 1529259"/>
              <a:gd name="connsiteY0" fmla="*/ 1201127 h 2063918"/>
              <a:gd name="connsiteX1" fmla="*/ 382315 w 1529259"/>
              <a:gd name="connsiteY1" fmla="*/ 0 h 2063918"/>
              <a:gd name="connsiteX2" fmla="*/ 1146944 w 1529259"/>
              <a:gd name="connsiteY2" fmla="*/ 0 h 2063918"/>
              <a:gd name="connsiteX3" fmla="*/ 1529259 w 1529259"/>
              <a:gd name="connsiteY3" fmla="*/ 1201127 h 2063918"/>
              <a:gd name="connsiteX4" fmla="*/ 1252829 w 1529259"/>
              <a:gd name="connsiteY4" fmla="*/ 1901584 h 2063918"/>
              <a:gd name="connsiteX5" fmla="*/ 333637 w 1529259"/>
              <a:gd name="connsiteY5" fmla="*/ 2063918 h 2063918"/>
              <a:gd name="connsiteX6" fmla="*/ 0 w 1529259"/>
              <a:gd name="connsiteY6" fmla="*/ 1201127 h 2063918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529259 w 2030129"/>
              <a:gd name="connsiteY3" fmla="*/ 1201127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1585"/>
              <a:gd name="connsiteY0" fmla="*/ 1201127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80715 w 2111585"/>
              <a:gd name="connsiteY7" fmla="*/ 1201127 h 2738207"/>
              <a:gd name="connsiteX0" fmla="*/ 211892 w 2111585"/>
              <a:gd name="connsiteY0" fmla="*/ 1182953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11892 w 2111585"/>
              <a:gd name="connsiteY7" fmla="*/ 1182953 h 2738207"/>
              <a:gd name="connsiteX0" fmla="*/ 297610 w 2111585"/>
              <a:gd name="connsiteY0" fmla="*/ 1201792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97610 w 2111585"/>
              <a:gd name="connsiteY7" fmla="*/ 1201792 h 2738207"/>
              <a:gd name="connsiteX0" fmla="*/ 297610 w 2111585"/>
              <a:gd name="connsiteY0" fmla="*/ 1201792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97610 w 2111585"/>
              <a:gd name="connsiteY8" fmla="*/ 1201792 h 2778023"/>
              <a:gd name="connsiteX0" fmla="*/ 448917 w 2111585"/>
              <a:gd name="connsiteY0" fmla="*/ 1211545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448917 w 2111585"/>
              <a:gd name="connsiteY8" fmla="*/ 1211545 h 2778023"/>
              <a:gd name="connsiteX0" fmla="*/ 331376 w 2111585"/>
              <a:gd name="connsiteY0" fmla="*/ 1236863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331376 w 2111585"/>
              <a:gd name="connsiteY8" fmla="*/ 1236863 h 2778023"/>
              <a:gd name="connsiteX0" fmla="*/ 224226 w 2111585"/>
              <a:gd name="connsiteY0" fmla="*/ 1258934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24226 w 2111585"/>
              <a:gd name="connsiteY8" fmla="*/ 1258934 h 2778023"/>
              <a:gd name="connsiteX0" fmla="*/ 224226 w 2113375"/>
              <a:gd name="connsiteY0" fmla="*/ 1258934 h 2778023"/>
              <a:gd name="connsiteX1" fmla="*/ 463030 w 2113375"/>
              <a:gd name="connsiteY1" fmla="*/ 0 h 2778023"/>
              <a:gd name="connsiteX2" fmla="*/ 1227659 w 2113375"/>
              <a:gd name="connsiteY2" fmla="*/ 0 h 2778023"/>
              <a:gd name="connsiteX3" fmla="*/ 1383327 w 2113375"/>
              <a:gd name="connsiteY3" fmla="*/ 1351769 h 2778023"/>
              <a:gd name="connsiteX4" fmla="*/ 1978850 w 2113375"/>
              <a:gd name="connsiteY4" fmla="*/ 1848776 h 2778023"/>
              <a:gd name="connsiteX5" fmla="*/ 2110844 w 2113375"/>
              <a:gd name="connsiteY5" fmla="*/ 2126327 h 2778023"/>
              <a:gd name="connsiteX6" fmla="*/ 1650214 w 2113375"/>
              <a:gd name="connsiteY6" fmla="*/ 2476061 h 2778023"/>
              <a:gd name="connsiteX7" fmla="*/ 563132 w 2113375"/>
              <a:gd name="connsiteY7" fmla="*/ 2610407 h 2778023"/>
              <a:gd name="connsiteX8" fmla="*/ 0 w 2113375"/>
              <a:gd name="connsiteY8" fmla="*/ 2672364 h 2778023"/>
              <a:gd name="connsiteX9" fmla="*/ 224226 w 2113375"/>
              <a:gd name="connsiteY9" fmla="*/ 1258934 h 2778023"/>
              <a:gd name="connsiteX0" fmla="*/ 224226 w 2113184"/>
              <a:gd name="connsiteY0" fmla="*/ 1258934 h 2778023"/>
              <a:gd name="connsiteX1" fmla="*/ 463030 w 2113184"/>
              <a:gd name="connsiteY1" fmla="*/ 0 h 2778023"/>
              <a:gd name="connsiteX2" fmla="*/ 1227659 w 2113184"/>
              <a:gd name="connsiteY2" fmla="*/ 0 h 2778023"/>
              <a:gd name="connsiteX3" fmla="*/ 1383327 w 2113184"/>
              <a:gd name="connsiteY3" fmla="*/ 1351769 h 2778023"/>
              <a:gd name="connsiteX4" fmla="*/ 1211940 w 2113184"/>
              <a:gd name="connsiteY4" fmla="*/ 1620786 h 2778023"/>
              <a:gd name="connsiteX5" fmla="*/ 1978850 w 2113184"/>
              <a:gd name="connsiteY5" fmla="*/ 1848776 h 2778023"/>
              <a:gd name="connsiteX6" fmla="*/ 2110844 w 2113184"/>
              <a:gd name="connsiteY6" fmla="*/ 2126327 h 2778023"/>
              <a:gd name="connsiteX7" fmla="*/ 1650214 w 2113184"/>
              <a:gd name="connsiteY7" fmla="*/ 2476061 h 2778023"/>
              <a:gd name="connsiteX8" fmla="*/ 563132 w 2113184"/>
              <a:gd name="connsiteY8" fmla="*/ 2610407 h 2778023"/>
              <a:gd name="connsiteX9" fmla="*/ 0 w 2113184"/>
              <a:gd name="connsiteY9" fmla="*/ 2672364 h 2778023"/>
              <a:gd name="connsiteX10" fmla="*/ 224226 w 2113184"/>
              <a:gd name="connsiteY10" fmla="*/ 1258934 h 2778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13184" h="2778023">
                <a:moveTo>
                  <a:pt x="224226" y="1258934"/>
                </a:moveTo>
                <a:lnTo>
                  <a:pt x="463030" y="0"/>
                </a:lnTo>
                <a:lnTo>
                  <a:pt x="1227659" y="0"/>
                </a:lnTo>
                <a:cubicBezTo>
                  <a:pt x="1279548" y="450590"/>
                  <a:pt x="1626242" y="1151213"/>
                  <a:pt x="1383327" y="1351769"/>
                </a:cubicBezTo>
                <a:cubicBezTo>
                  <a:pt x="1412963" y="1585212"/>
                  <a:pt x="1112686" y="1537952"/>
                  <a:pt x="1211940" y="1620786"/>
                </a:cubicBezTo>
                <a:cubicBezTo>
                  <a:pt x="1311194" y="1703621"/>
                  <a:pt x="1861288" y="1727831"/>
                  <a:pt x="1978850" y="1848776"/>
                </a:cubicBezTo>
                <a:cubicBezTo>
                  <a:pt x="2096412" y="1969721"/>
                  <a:pt x="2121891" y="2027837"/>
                  <a:pt x="2110844" y="2126327"/>
                </a:cubicBezTo>
                <a:cubicBezTo>
                  <a:pt x="2122316" y="2299312"/>
                  <a:pt x="2002021" y="2385055"/>
                  <a:pt x="1650214" y="2476061"/>
                </a:cubicBezTo>
                <a:cubicBezTo>
                  <a:pt x="1385550" y="2577846"/>
                  <a:pt x="838168" y="2577690"/>
                  <a:pt x="563132" y="2610407"/>
                </a:cubicBezTo>
                <a:cubicBezTo>
                  <a:pt x="288096" y="2643124"/>
                  <a:pt x="37542" y="2928238"/>
                  <a:pt x="0" y="2672364"/>
                </a:cubicBezTo>
                <a:lnTo>
                  <a:pt x="224226" y="12589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0040" y="5805264"/>
            <a:ext cx="277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3 sněhuláci roztají.</a:t>
            </a:r>
            <a:endParaRPr lang="cs-CZ" dirty="0"/>
          </a:p>
          <a:p>
            <a:r>
              <a:rPr lang="cs-CZ" dirty="0"/>
              <a:t>Kolik sněhuláků zůstane ?</a:t>
            </a:r>
          </a:p>
        </p:txBody>
      </p:sp>
    </p:spTree>
    <p:extLst>
      <p:ext uri="{BB962C8B-B14F-4D97-AF65-F5344CB8AC3E}">
        <p14:creationId xmlns:p14="http://schemas.microsoft.com/office/powerpoint/2010/main" val="3415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  <p:bldP spid="1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4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2" y="41835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409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18595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96080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243501" y="1628800"/>
            <a:ext cx="1878458" cy="1682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1353927">
            <a:off x="5578680" y="335093"/>
            <a:ext cx="2085862" cy="17484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estiúhelník 2"/>
          <p:cNvSpPr/>
          <p:nvPr/>
        </p:nvSpPr>
        <p:spPr>
          <a:xfrm rot="1041000">
            <a:off x="4481275" y="651205"/>
            <a:ext cx="2113184" cy="2778023"/>
          </a:xfrm>
          <a:custGeom>
            <a:avLst/>
            <a:gdLst>
              <a:gd name="connsiteX0" fmla="*/ 0 w 1529259"/>
              <a:gd name="connsiteY0" fmla="*/ 1201128 h 2402255"/>
              <a:gd name="connsiteX1" fmla="*/ 382315 w 1529259"/>
              <a:gd name="connsiteY1" fmla="*/ 1 h 2402255"/>
              <a:gd name="connsiteX2" fmla="*/ 1146944 w 1529259"/>
              <a:gd name="connsiteY2" fmla="*/ 1 h 2402255"/>
              <a:gd name="connsiteX3" fmla="*/ 1529259 w 1529259"/>
              <a:gd name="connsiteY3" fmla="*/ 1201128 h 2402255"/>
              <a:gd name="connsiteX4" fmla="*/ 1146944 w 1529259"/>
              <a:gd name="connsiteY4" fmla="*/ 2402254 h 2402255"/>
              <a:gd name="connsiteX5" fmla="*/ 382315 w 1529259"/>
              <a:gd name="connsiteY5" fmla="*/ 2402254 h 2402255"/>
              <a:gd name="connsiteX6" fmla="*/ 0 w 1529259"/>
              <a:gd name="connsiteY6" fmla="*/ 1201128 h 2402255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91783 w 1529259"/>
              <a:gd name="connsiteY4" fmla="*/ 2026269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52829 w 1529259"/>
              <a:gd name="connsiteY4" fmla="*/ 1901584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139898"/>
              <a:gd name="connsiteX1" fmla="*/ 382315 w 1529259"/>
              <a:gd name="connsiteY1" fmla="*/ 0 h 2139898"/>
              <a:gd name="connsiteX2" fmla="*/ 1146944 w 1529259"/>
              <a:gd name="connsiteY2" fmla="*/ 0 h 2139898"/>
              <a:gd name="connsiteX3" fmla="*/ 1529259 w 1529259"/>
              <a:gd name="connsiteY3" fmla="*/ 1201127 h 2139898"/>
              <a:gd name="connsiteX4" fmla="*/ 1252829 w 1529259"/>
              <a:gd name="connsiteY4" fmla="*/ 1901584 h 2139898"/>
              <a:gd name="connsiteX5" fmla="*/ 345969 w 1529259"/>
              <a:gd name="connsiteY5" fmla="*/ 2139898 h 2139898"/>
              <a:gd name="connsiteX6" fmla="*/ 0 w 1529259"/>
              <a:gd name="connsiteY6" fmla="*/ 1201127 h 2139898"/>
              <a:gd name="connsiteX0" fmla="*/ 0 w 1529259"/>
              <a:gd name="connsiteY0" fmla="*/ 1201127 h 2063918"/>
              <a:gd name="connsiteX1" fmla="*/ 382315 w 1529259"/>
              <a:gd name="connsiteY1" fmla="*/ 0 h 2063918"/>
              <a:gd name="connsiteX2" fmla="*/ 1146944 w 1529259"/>
              <a:gd name="connsiteY2" fmla="*/ 0 h 2063918"/>
              <a:gd name="connsiteX3" fmla="*/ 1529259 w 1529259"/>
              <a:gd name="connsiteY3" fmla="*/ 1201127 h 2063918"/>
              <a:gd name="connsiteX4" fmla="*/ 1252829 w 1529259"/>
              <a:gd name="connsiteY4" fmla="*/ 1901584 h 2063918"/>
              <a:gd name="connsiteX5" fmla="*/ 333637 w 1529259"/>
              <a:gd name="connsiteY5" fmla="*/ 2063918 h 2063918"/>
              <a:gd name="connsiteX6" fmla="*/ 0 w 1529259"/>
              <a:gd name="connsiteY6" fmla="*/ 1201127 h 2063918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529259 w 2030129"/>
              <a:gd name="connsiteY3" fmla="*/ 1201127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1585"/>
              <a:gd name="connsiteY0" fmla="*/ 1201127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80715 w 2111585"/>
              <a:gd name="connsiteY7" fmla="*/ 1201127 h 2738207"/>
              <a:gd name="connsiteX0" fmla="*/ 211892 w 2111585"/>
              <a:gd name="connsiteY0" fmla="*/ 1182953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11892 w 2111585"/>
              <a:gd name="connsiteY7" fmla="*/ 1182953 h 2738207"/>
              <a:gd name="connsiteX0" fmla="*/ 297610 w 2111585"/>
              <a:gd name="connsiteY0" fmla="*/ 1201792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97610 w 2111585"/>
              <a:gd name="connsiteY7" fmla="*/ 1201792 h 2738207"/>
              <a:gd name="connsiteX0" fmla="*/ 297610 w 2111585"/>
              <a:gd name="connsiteY0" fmla="*/ 1201792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97610 w 2111585"/>
              <a:gd name="connsiteY8" fmla="*/ 1201792 h 2778023"/>
              <a:gd name="connsiteX0" fmla="*/ 448917 w 2111585"/>
              <a:gd name="connsiteY0" fmla="*/ 1211545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448917 w 2111585"/>
              <a:gd name="connsiteY8" fmla="*/ 1211545 h 2778023"/>
              <a:gd name="connsiteX0" fmla="*/ 331376 w 2111585"/>
              <a:gd name="connsiteY0" fmla="*/ 1236863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331376 w 2111585"/>
              <a:gd name="connsiteY8" fmla="*/ 1236863 h 2778023"/>
              <a:gd name="connsiteX0" fmla="*/ 224226 w 2111585"/>
              <a:gd name="connsiteY0" fmla="*/ 1258934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24226 w 2111585"/>
              <a:gd name="connsiteY8" fmla="*/ 1258934 h 2778023"/>
              <a:gd name="connsiteX0" fmla="*/ 224226 w 2113375"/>
              <a:gd name="connsiteY0" fmla="*/ 1258934 h 2778023"/>
              <a:gd name="connsiteX1" fmla="*/ 463030 w 2113375"/>
              <a:gd name="connsiteY1" fmla="*/ 0 h 2778023"/>
              <a:gd name="connsiteX2" fmla="*/ 1227659 w 2113375"/>
              <a:gd name="connsiteY2" fmla="*/ 0 h 2778023"/>
              <a:gd name="connsiteX3" fmla="*/ 1383327 w 2113375"/>
              <a:gd name="connsiteY3" fmla="*/ 1351769 h 2778023"/>
              <a:gd name="connsiteX4" fmla="*/ 1978850 w 2113375"/>
              <a:gd name="connsiteY4" fmla="*/ 1848776 h 2778023"/>
              <a:gd name="connsiteX5" fmla="*/ 2110844 w 2113375"/>
              <a:gd name="connsiteY5" fmla="*/ 2126327 h 2778023"/>
              <a:gd name="connsiteX6" fmla="*/ 1650214 w 2113375"/>
              <a:gd name="connsiteY6" fmla="*/ 2476061 h 2778023"/>
              <a:gd name="connsiteX7" fmla="*/ 563132 w 2113375"/>
              <a:gd name="connsiteY7" fmla="*/ 2610407 h 2778023"/>
              <a:gd name="connsiteX8" fmla="*/ 0 w 2113375"/>
              <a:gd name="connsiteY8" fmla="*/ 2672364 h 2778023"/>
              <a:gd name="connsiteX9" fmla="*/ 224226 w 2113375"/>
              <a:gd name="connsiteY9" fmla="*/ 1258934 h 2778023"/>
              <a:gd name="connsiteX0" fmla="*/ 224226 w 2113184"/>
              <a:gd name="connsiteY0" fmla="*/ 1258934 h 2778023"/>
              <a:gd name="connsiteX1" fmla="*/ 463030 w 2113184"/>
              <a:gd name="connsiteY1" fmla="*/ 0 h 2778023"/>
              <a:gd name="connsiteX2" fmla="*/ 1227659 w 2113184"/>
              <a:gd name="connsiteY2" fmla="*/ 0 h 2778023"/>
              <a:gd name="connsiteX3" fmla="*/ 1383327 w 2113184"/>
              <a:gd name="connsiteY3" fmla="*/ 1351769 h 2778023"/>
              <a:gd name="connsiteX4" fmla="*/ 1211940 w 2113184"/>
              <a:gd name="connsiteY4" fmla="*/ 1620786 h 2778023"/>
              <a:gd name="connsiteX5" fmla="*/ 1978850 w 2113184"/>
              <a:gd name="connsiteY5" fmla="*/ 1848776 h 2778023"/>
              <a:gd name="connsiteX6" fmla="*/ 2110844 w 2113184"/>
              <a:gd name="connsiteY6" fmla="*/ 2126327 h 2778023"/>
              <a:gd name="connsiteX7" fmla="*/ 1650214 w 2113184"/>
              <a:gd name="connsiteY7" fmla="*/ 2476061 h 2778023"/>
              <a:gd name="connsiteX8" fmla="*/ 563132 w 2113184"/>
              <a:gd name="connsiteY8" fmla="*/ 2610407 h 2778023"/>
              <a:gd name="connsiteX9" fmla="*/ 0 w 2113184"/>
              <a:gd name="connsiteY9" fmla="*/ 2672364 h 2778023"/>
              <a:gd name="connsiteX10" fmla="*/ 224226 w 2113184"/>
              <a:gd name="connsiteY10" fmla="*/ 1258934 h 2778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13184" h="2778023">
                <a:moveTo>
                  <a:pt x="224226" y="1258934"/>
                </a:moveTo>
                <a:lnTo>
                  <a:pt x="463030" y="0"/>
                </a:lnTo>
                <a:lnTo>
                  <a:pt x="1227659" y="0"/>
                </a:lnTo>
                <a:cubicBezTo>
                  <a:pt x="1279548" y="450590"/>
                  <a:pt x="1626242" y="1151213"/>
                  <a:pt x="1383327" y="1351769"/>
                </a:cubicBezTo>
                <a:cubicBezTo>
                  <a:pt x="1412963" y="1585212"/>
                  <a:pt x="1112686" y="1537952"/>
                  <a:pt x="1211940" y="1620786"/>
                </a:cubicBezTo>
                <a:cubicBezTo>
                  <a:pt x="1311194" y="1703621"/>
                  <a:pt x="1861288" y="1727831"/>
                  <a:pt x="1978850" y="1848776"/>
                </a:cubicBezTo>
                <a:cubicBezTo>
                  <a:pt x="2096412" y="1969721"/>
                  <a:pt x="2121891" y="2027837"/>
                  <a:pt x="2110844" y="2126327"/>
                </a:cubicBezTo>
                <a:cubicBezTo>
                  <a:pt x="2122316" y="2299312"/>
                  <a:pt x="2002021" y="2385055"/>
                  <a:pt x="1650214" y="2476061"/>
                </a:cubicBezTo>
                <a:cubicBezTo>
                  <a:pt x="1385550" y="2577846"/>
                  <a:pt x="838168" y="2577690"/>
                  <a:pt x="563132" y="2610407"/>
                </a:cubicBezTo>
                <a:cubicBezTo>
                  <a:pt x="288096" y="2643124"/>
                  <a:pt x="37542" y="2928238"/>
                  <a:pt x="0" y="2672364"/>
                </a:cubicBezTo>
                <a:lnTo>
                  <a:pt x="224226" y="12589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65843" y="89253"/>
            <a:ext cx="3636806" cy="1993841"/>
          </a:xfrm>
          <a:custGeom>
            <a:avLst/>
            <a:gdLst>
              <a:gd name="connsiteX0" fmla="*/ 0 w 2911292"/>
              <a:gd name="connsiteY0" fmla="*/ 837802 h 1675603"/>
              <a:gd name="connsiteX1" fmla="*/ 1455646 w 2911292"/>
              <a:gd name="connsiteY1" fmla="*/ 0 h 1675603"/>
              <a:gd name="connsiteX2" fmla="*/ 2911292 w 2911292"/>
              <a:gd name="connsiteY2" fmla="*/ 837802 h 1675603"/>
              <a:gd name="connsiteX3" fmla="*/ 1455646 w 2911292"/>
              <a:gd name="connsiteY3" fmla="*/ 1675604 h 1675603"/>
              <a:gd name="connsiteX4" fmla="*/ 0 w 2911292"/>
              <a:gd name="connsiteY4" fmla="*/ 837802 h 1675603"/>
              <a:gd name="connsiteX0" fmla="*/ 0 w 2911336"/>
              <a:gd name="connsiteY0" fmla="*/ 837802 h 1958650"/>
              <a:gd name="connsiteX1" fmla="*/ 1455646 w 2911336"/>
              <a:gd name="connsiteY1" fmla="*/ 0 h 1958650"/>
              <a:gd name="connsiteX2" fmla="*/ 2911292 w 2911336"/>
              <a:gd name="connsiteY2" fmla="*/ 837802 h 1958650"/>
              <a:gd name="connsiteX3" fmla="*/ 2142661 w 2911336"/>
              <a:gd name="connsiteY3" fmla="*/ 1911289 h 1958650"/>
              <a:gd name="connsiteX4" fmla="*/ 1455646 w 2911336"/>
              <a:gd name="connsiteY4" fmla="*/ 1675604 h 1958650"/>
              <a:gd name="connsiteX5" fmla="*/ 0 w 2911336"/>
              <a:gd name="connsiteY5" fmla="*/ 837802 h 1958650"/>
              <a:gd name="connsiteX0" fmla="*/ 15242 w 2926578"/>
              <a:gd name="connsiteY0" fmla="*/ 837802 h 1947181"/>
              <a:gd name="connsiteX1" fmla="*/ 1470888 w 2926578"/>
              <a:gd name="connsiteY1" fmla="*/ 0 h 1947181"/>
              <a:gd name="connsiteX2" fmla="*/ 2926534 w 2926578"/>
              <a:gd name="connsiteY2" fmla="*/ 837802 h 1947181"/>
              <a:gd name="connsiteX3" fmla="*/ 2157903 w 2926578"/>
              <a:gd name="connsiteY3" fmla="*/ 1911289 h 1947181"/>
              <a:gd name="connsiteX4" fmla="*/ 1470888 w 2926578"/>
              <a:gd name="connsiteY4" fmla="*/ 1675604 h 1947181"/>
              <a:gd name="connsiteX5" fmla="*/ 753645 w 2926578"/>
              <a:gd name="connsiteY5" fmla="*/ 1508517 h 1947181"/>
              <a:gd name="connsiteX6" fmla="*/ 15242 w 2926578"/>
              <a:gd name="connsiteY6" fmla="*/ 837802 h 1947181"/>
              <a:gd name="connsiteX0" fmla="*/ 15242 w 2926578"/>
              <a:gd name="connsiteY0" fmla="*/ 837802 h 1956652"/>
              <a:gd name="connsiteX1" fmla="*/ 1470888 w 2926578"/>
              <a:gd name="connsiteY1" fmla="*/ 0 h 1956652"/>
              <a:gd name="connsiteX2" fmla="*/ 2926534 w 2926578"/>
              <a:gd name="connsiteY2" fmla="*/ 837802 h 1956652"/>
              <a:gd name="connsiteX3" fmla="*/ 2157903 w 2926578"/>
              <a:gd name="connsiteY3" fmla="*/ 1911289 h 1956652"/>
              <a:gd name="connsiteX4" fmla="*/ 1601516 w 2926578"/>
              <a:gd name="connsiteY4" fmla="*/ 1762690 h 1956652"/>
              <a:gd name="connsiteX5" fmla="*/ 753645 w 2926578"/>
              <a:gd name="connsiteY5" fmla="*/ 1508517 h 1956652"/>
              <a:gd name="connsiteX6" fmla="*/ 15242 w 2926578"/>
              <a:gd name="connsiteY6" fmla="*/ 837802 h 1956652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601516 w 2926576"/>
              <a:gd name="connsiteY5" fmla="*/ 1762690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332056 w 2929259"/>
              <a:gd name="connsiteY5" fmla="*/ 1719147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190542 w 2929259"/>
              <a:gd name="connsiteY5" fmla="*/ 1893318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2018457"/>
              <a:gd name="connsiteX1" fmla="*/ 1473571 w 2929259"/>
              <a:gd name="connsiteY1" fmla="*/ 0 h 2018457"/>
              <a:gd name="connsiteX2" fmla="*/ 2929217 w 2929259"/>
              <a:gd name="connsiteY2" fmla="*/ 837802 h 2018457"/>
              <a:gd name="connsiteX3" fmla="*/ 2160586 w 2929259"/>
              <a:gd name="connsiteY3" fmla="*/ 1911289 h 2018457"/>
              <a:gd name="connsiteX4" fmla="*/ 1453014 w 2929259"/>
              <a:gd name="connsiteY4" fmla="*/ 1987488 h 2018457"/>
              <a:gd name="connsiteX5" fmla="*/ 1190542 w 2929259"/>
              <a:gd name="connsiteY5" fmla="*/ 1893318 h 2018457"/>
              <a:gd name="connsiteX6" fmla="*/ 712785 w 2929259"/>
              <a:gd name="connsiteY6" fmla="*/ 1552060 h 2018457"/>
              <a:gd name="connsiteX7" fmla="*/ 17925 w 2929259"/>
              <a:gd name="connsiteY7" fmla="*/ 837802 h 2018457"/>
              <a:gd name="connsiteX0" fmla="*/ 17925 w 2929257"/>
              <a:gd name="connsiteY0" fmla="*/ 837802 h 1991411"/>
              <a:gd name="connsiteX1" fmla="*/ 1473571 w 2929257"/>
              <a:gd name="connsiteY1" fmla="*/ 0 h 1991411"/>
              <a:gd name="connsiteX2" fmla="*/ 2929217 w 2929257"/>
              <a:gd name="connsiteY2" fmla="*/ 837802 h 1991411"/>
              <a:gd name="connsiteX3" fmla="*/ 2138815 w 2929257"/>
              <a:gd name="connsiteY3" fmla="*/ 1758889 h 1991411"/>
              <a:gd name="connsiteX4" fmla="*/ 1453014 w 2929257"/>
              <a:gd name="connsiteY4" fmla="*/ 1987488 h 1991411"/>
              <a:gd name="connsiteX5" fmla="*/ 1190542 w 2929257"/>
              <a:gd name="connsiteY5" fmla="*/ 1893318 h 1991411"/>
              <a:gd name="connsiteX6" fmla="*/ 712785 w 2929257"/>
              <a:gd name="connsiteY6" fmla="*/ 1552060 h 1991411"/>
              <a:gd name="connsiteX7" fmla="*/ 17925 w 2929257"/>
              <a:gd name="connsiteY7" fmla="*/ 837802 h 1991411"/>
              <a:gd name="connsiteX0" fmla="*/ 17925 w 3636806"/>
              <a:gd name="connsiteY0" fmla="*/ 840232 h 1993841"/>
              <a:gd name="connsiteX1" fmla="*/ 1473571 w 3636806"/>
              <a:gd name="connsiteY1" fmla="*/ 2430 h 1993841"/>
              <a:gd name="connsiteX2" fmla="*/ 3636788 w 3636806"/>
              <a:gd name="connsiteY2" fmla="*/ 622518 h 1993841"/>
              <a:gd name="connsiteX3" fmla="*/ 2138815 w 3636806"/>
              <a:gd name="connsiteY3" fmla="*/ 1761319 h 1993841"/>
              <a:gd name="connsiteX4" fmla="*/ 1453014 w 3636806"/>
              <a:gd name="connsiteY4" fmla="*/ 1989918 h 1993841"/>
              <a:gd name="connsiteX5" fmla="*/ 1190542 w 3636806"/>
              <a:gd name="connsiteY5" fmla="*/ 1895748 h 1993841"/>
              <a:gd name="connsiteX6" fmla="*/ 712785 w 3636806"/>
              <a:gd name="connsiteY6" fmla="*/ 1554490 h 1993841"/>
              <a:gd name="connsiteX7" fmla="*/ 17925 w 3636806"/>
              <a:gd name="connsiteY7" fmla="*/ 840232 h 1993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36806" h="1993841">
                <a:moveTo>
                  <a:pt x="17925" y="840232"/>
                </a:moveTo>
                <a:cubicBezTo>
                  <a:pt x="144723" y="581555"/>
                  <a:pt x="870427" y="38716"/>
                  <a:pt x="1473571" y="2430"/>
                </a:cubicBezTo>
                <a:cubicBezTo>
                  <a:pt x="2076715" y="-33856"/>
                  <a:pt x="3631143" y="343884"/>
                  <a:pt x="3636788" y="622518"/>
                </a:cubicBezTo>
                <a:cubicBezTo>
                  <a:pt x="3642433" y="901152"/>
                  <a:pt x="2352191" y="1602362"/>
                  <a:pt x="2138815" y="1761319"/>
                </a:cubicBezTo>
                <a:cubicBezTo>
                  <a:pt x="1925439" y="1920276"/>
                  <a:pt x="1545745" y="2014684"/>
                  <a:pt x="1453014" y="1989918"/>
                </a:cubicBezTo>
                <a:cubicBezTo>
                  <a:pt x="1360283" y="1965152"/>
                  <a:pt x="1313914" y="1968319"/>
                  <a:pt x="1190542" y="1895748"/>
                </a:cubicBezTo>
                <a:cubicBezTo>
                  <a:pt x="1067171" y="1823177"/>
                  <a:pt x="955393" y="1694124"/>
                  <a:pt x="712785" y="1554490"/>
                </a:cubicBezTo>
                <a:cubicBezTo>
                  <a:pt x="470177" y="1414856"/>
                  <a:pt x="-108873" y="1098909"/>
                  <a:pt x="17925" y="840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0040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4 </a:t>
            </a:r>
            <a:r>
              <a:rPr lang="cs-CZ" dirty="0"/>
              <a:t>sněhuláci roztají.</a:t>
            </a:r>
          </a:p>
          <a:p>
            <a:r>
              <a:rPr lang="cs-CZ" dirty="0"/>
              <a:t>Kolik sněhuláků zůstane ?</a:t>
            </a:r>
          </a:p>
        </p:txBody>
      </p:sp>
    </p:spTree>
    <p:extLst>
      <p:ext uri="{BB962C8B-B14F-4D97-AF65-F5344CB8AC3E}">
        <p14:creationId xmlns:p14="http://schemas.microsoft.com/office/powerpoint/2010/main" val="385708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  <p:bldP spid="14" grpId="0" animBg="1"/>
      <p:bldP spid="3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</a:t>
            </a:r>
            <a:r>
              <a:rPr lang="cs-CZ" sz="96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8" y="320839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409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2494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96080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243501" y="1628800"/>
            <a:ext cx="1878458" cy="1682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1353927">
            <a:off x="5578680" y="335093"/>
            <a:ext cx="2085862" cy="17484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estiúhelník 2"/>
          <p:cNvSpPr/>
          <p:nvPr/>
        </p:nvSpPr>
        <p:spPr>
          <a:xfrm rot="1041000">
            <a:off x="4481275" y="651205"/>
            <a:ext cx="2113184" cy="2778023"/>
          </a:xfrm>
          <a:custGeom>
            <a:avLst/>
            <a:gdLst>
              <a:gd name="connsiteX0" fmla="*/ 0 w 1529259"/>
              <a:gd name="connsiteY0" fmla="*/ 1201128 h 2402255"/>
              <a:gd name="connsiteX1" fmla="*/ 382315 w 1529259"/>
              <a:gd name="connsiteY1" fmla="*/ 1 h 2402255"/>
              <a:gd name="connsiteX2" fmla="*/ 1146944 w 1529259"/>
              <a:gd name="connsiteY2" fmla="*/ 1 h 2402255"/>
              <a:gd name="connsiteX3" fmla="*/ 1529259 w 1529259"/>
              <a:gd name="connsiteY3" fmla="*/ 1201128 h 2402255"/>
              <a:gd name="connsiteX4" fmla="*/ 1146944 w 1529259"/>
              <a:gd name="connsiteY4" fmla="*/ 2402254 h 2402255"/>
              <a:gd name="connsiteX5" fmla="*/ 382315 w 1529259"/>
              <a:gd name="connsiteY5" fmla="*/ 2402254 h 2402255"/>
              <a:gd name="connsiteX6" fmla="*/ 0 w 1529259"/>
              <a:gd name="connsiteY6" fmla="*/ 1201128 h 2402255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91783 w 1529259"/>
              <a:gd name="connsiteY4" fmla="*/ 2026269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52829 w 1529259"/>
              <a:gd name="connsiteY4" fmla="*/ 1901584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139898"/>
              <a:gd name="connsiteX1" fmla="*/ 382315 w 1529259"/>
              <a:gd name="connsiteY1" fmla="*/ 0 h 2139898"/>
              <a:gd name="connsiteX2" fmla="*/ 1146944 w 1529259"/>
              <a:gd name="connsiteY2" fmla="*/ 0 h 2139898"/>
              <a:gd name="connsiteX3" fmla="*/ 1529259 w 1529259"/>
              <a:gd name="connsiteY3" fmla="*/ 1201127 h 2139898"/>
              <a:gd name="connsiteX4" fmla="*/ 1252829 w 1529259"/>
              <a:gd name="connsiteY4" fmla="*/ 1901584 h 2139898"/>
              <a:gd name="connsiteX5" fmla="*/ 345969 w 1529259"/>
              <a:gd name="connsiteY5" fmla="*/ 2139898 h 2139898"/>
              <a:gd name="connsiteX6" fmla="*/ 0 w 1529259"/>
              <a:gd name="connsiteY6" fmla="*/ 1201127 h 2139898"/>
              <a:gd name="connsiteX0" fmla="*/ 0 w 1529259"/>
              <a:gd name="connsiteY0" fmla="*/ 1201127 h 2063918"/>
              <a:gd name="connsiteX1" fmla="*/ 382315 w 1529259"/>
              <a:gd name="connsiteY1" fmla="*/ 0 h 2063918"/>
              <a:gd name="connsiteX2" fmla="*/ 1146944 w 1529259"/>
              <a:gd name="connsiteY2" fmla="*/ 0 h 2063918"/>
              <a:gd name="connsiteX3" fmla="*/ 1529259 w 1529259"/>
              <a:gd name="connsiteY3" fmla="*/ 1201127 h 2063918"/>
              <a:gd name="connsiteX4" fmla="*/ 1252829 w 1529259"/>
              <a:gd name="connsiteY4" fmla="*/ 1901584 h 2063918"/>
              <a:gd name="connsiteX5" fmla="*/ 333637 w 1529259"/>
              <a:gd name="connsiteY5" fmla="*/ 2063918 h 2063918"/>
              <a:gd name="connsiteX6" fmla="*/ 0 w 1529259"/>
              <a:gd name="connsiteY6" fmla="*/ 1201127 h 2063918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529259 w 2030129"/>
              <a:gd name="connsiteY3" fmla="*/ 1201127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1585"/>
              <a:gd name="connsiteY0" fmla="*/ 1201127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80715 w 2111585"/>
              <a:gd name="connsiteY7" fmla="*/ 1201127 h 2738207"/>
              <a:gd name="connsiteX0" fmla="*/ 211892 w 2111585"/>
              <a:gd name="connsiteY0" fmla="*/ 1182953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11892 w 2111585"/>
              <a:gd name="connsiteY7" fmla="*/ 1182953 h 2738207"/>
              <a:gd name="connsiteX0" fmla="*/ 297610 w 2111585"/>
              <a:gd name="connsiteY0" fmla="*/ 1201792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97610 w 2111585"/>
              <a:gd name="connsiteY7" fmla="*/ 1201792 h 2738207"/>
              <a:gd name="connsiteX0" fmla="*/ 297610 w 2111585"/>
              <a:gd name="connsiteY0" fmla="*/ 1201792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97610 w 2111585"/>
              <a:gd name="connsiteY8" fmla="*/ 1201792 h 2778023"/>
              <a:gd name="connsiteX0" fmla="*/ 448917 w 2111585"/>
              <a:gd name="connsiteY0" fmla="*/ 1211545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448917 w 2111585"/>
              <a:gd name="connsiteY8" fmla="*/ 1211545 h 2778023"/>
              <a:gd name="connsiteX0" fmla="*/ 331376 w 2111585"/>
              <a:gd name="connsiteY0" fmla="*/ 1236863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331376 w 2111585"/>
              <a:gd name="connsiteY8" fmla="*/ 1236863 h 2778023"/>
              <a:gd name="connsiteX0" fmla="*/ 224226 w 2111585"/>
              <a:gd name="connsiteY0" fmla="*/ 1258934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24226 w 2111585"/>
              <a:gd name="connsiteY8" fmla="*/ 1258934 h 2778023"/>
              <a:gd name="connsiteX0" fmla="*/ 224226 w 2113375"/>
              <a:gd name="connsiteY0" fmla="*/ 1258934 h 2778023"/>
              <a:gd name="connsiteX1" fmla="*/ 463030 w 2113375"/>
              <a:gd name="connsiteY1" fmla="*/ 0 h 2778023"/>
              <a:gd name="connsiteX2" fmla="*/ 1227659 w 2113375"/>
              <a:gd name="connsiteY2" fmla="*/ 0 h 2778023"/>
              <a:gd name="connsiteX3" fmla="*/ 1383327 w 2113375"/>
              <a:gd name="connsiteY3" fmla="*/ 1351769 h 2778023"/>
              <a:gd name="connsiteX4" fmla="*/ 1978850 w 2113375"/>
              <a:gd name="connsiteY4" fmla="*/ 1848776 h 2778023"/>
              <a:gd name="connsiteX5" fmla="*/ 2110844 w 2113375"/>
              <a:gd name="connsiteY5" fmla="*/ 2126327 h 2778023"/>
              <a:gd name="connsiteX6" fmla="*/ 1650214 w 2113375"/>
              <a:gd name="connsiteY6" fmla="*/ 2476061 h 2778023"/>
              <a:gd name="connsiteX7" fmla="*/ 563132 w 2113375"/>
              <a:gd name="connsiteY7" fmla="*/ 2610407 h 2778023"/>
              <a:gd name="connsiteX8" fmla="*/ 0 w 2113375"/>
              <a:gd name="connsiteY8" fmla="*/ 2672364 h 2778023"/>
              <a:gd name="connsiteX9" fmla="*/ 224226 w 2113375"/>
              <a:gd name="connsiteY9" fmla="*/ 1258934 h 2778023"/>
              <a:gd name="connsiteX0" fmla="*/ 224226 w 2113184"/>
              <a:gd name="connsiteY0" fmla="*/ 1258934 h 2778023"/>
              <a:gd name="connsiteX1" fmla="*/ 463030 w 2113184"/>
              <a:gd name="connsiteY1" fmla="*/ 0 h 2778023"/>
              <a:gd name="connsiteX2" fmla="*/ 1227659 w 2113184"/>
              <a:gd name="connsiteY2" fmla="*/ 0 h 2778023"/>
              <a:gd name="connsiteX3" fmla="*/ 1383327 w 2113184"/>
              <a:gd name="connsiteY3" fmla="*/ 1351769 h 2778023"/>
              <a:gd name="connsiteX4" fmla="*/ 1211940 w 2113184"/>
              <a:gd name="connsiteY4" fmla="*/ 1620786 h 2778023"/>
              <a:gd name="connsiteX5" fmla="*/ 1978850 w 2113184"/>
              <a:gd name="connsiteY5" fmla="*/ 1848776 h 2778023"/>
              <a:gd name="connsiteX6" fmla="*/ 2110844 w 2113184"/>
              <a:gd name="connsiteY6" fmla="*/ 2126327 h 2778023"/>
              <a:gd name="connsiteX7" fmla="*/ 1650214 w 2113184"/>
              <a:gd name="connsiteY7" fmla="*/ 2476061 h 2778023"/>
              <a:gd name="connsiteX8" fmla="*/ 563132 w 2113184"/>
              <a:gd name="connsiteY8" fmla="*/ 2610407 h 2778023"/>
              <a:gd name="connsiteX9" fmla="*/ 0 w 2113184"/>
              <a:gd name="connsiteY9" fmla="*/ 2672364 h 2778023"/>
              <a:gd name="connsiteX10" fmla="*/ 224226 w 2113184"/>
              <a:gd name="connsiteY10" fmla="*/ 1258934 h 2778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13184" h="2778023">
                <a:moveTo>
                  <a:pt x="224226" y="1258934"/>
                </a:moveTo>
                <a:lnTo>
                  <a:pt x="463030" y="0"/>
                </a:lnTo>
                <a:lnTo>
                  <a:pt x="1227659" y="0"/>
                </a:lnTo>
                <a:cubicBezTo>
                  <a:pt x="1279548" y="450590"/>
                  <a:pt x="1626242" y="1151213"/>
                  <a:pt x="1383327" y="1351769"/>
                </a:cubicBezTo>
                <a:cubicBezTo>
                  <a:pt x="1412963" y="1585212"/>
                  <a:pt x="1112686" y="1537952"/>
                  <a:pt x="1211940" y="1620786"/>
                </a:cubicBezTo>
                <a:cubicBezTo>
                  <a:pt x="1311194" y="1703621"/>
                  <a:pt x="1861288" y="1727831"/>
                  <a:pt x="1978850" y="1848776"/>
                </a:cubicBezTo>
                <a:cubicBezTo>
                  <a:pt x="2096412" y="1969721"/>
                  <a:pt x="2121891" y="2027837"/>
                  <a:pt x="2110844" y="2126327"/>
                </a:cubicBezTo>
                <a:cubicBezTo>
                  <a:pt x="2122316" y="2299312"/>
                  <a:pt x="2002021" y="2385055"/>
                  <a:pt x="1650214" y="2476061"/>
                </a:cubicBezTo>
                <a:cubicBezTo>
                  <a:pt x="1385550" y="2577846"/>
                  <a:pt x="838168" y="2577690"/>
                  <a:pt x="563132" y="2610407"/>
                </a:cubicBezTo>
                <a:cubicBezTo>
                  <a:pt x="288096" y="2643124"/>
                  <a:pt x="37542" y="2928238"/>
                  <a:pt x="0" y="2672364"/>
                </a:cubicBezTo>
                <a:lnTo>
                  <a:pt x="224226" y="12589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65843" y="89253"/>
            <a:ext cx="3636806" cy="1993841"/>
          </a:xfrm>
          <a:custGeom>
            <a:avLst/>
            <a:gdLst>
              <a:gd name="connsiteX0" fmla="*/ 0 w 2911292"/>
              <a:gd name="connsiteY0" fmla="*/ 837802 h 1675603"/>
              <a:gd name="connsiteX1" fmla="*/ 1455646 w 2911292"/>
              <a:gd name="connsiteY1" fmla="*/ 0 h 1675603"/>
              <a:gd name="connsiteX2" fmla="*/ 2911292 w 2911292"/>
              <a:gd name="connsiteY2" fmla="*/ 837802 h 1675603"/>
              <a:gd name="connsiteX3" fmla="*/ 1455646 w 2911292"/>
              <a:gd name="connsiteY3" fmla="*/ 1675604 h 1675603"/>
              <a:gd name="connsiteX4" fmla="*/ 0 w 2911292"/>
              <a:gd name="connsiteY4" fmla="*/ 837802 h 1675603"/>
              <a:gd name="connsiteX0" fmla="*/ 0 w 2911336"/>
              <a:gd name="connsiteY0" fmla="*/ 837802 h 1958650"/>
              <a:gd name="connsiteX1" fmla="*/ 1455646 w 2911336"/>
              <a:gd name="connsiteY1" fmla="*/ 0 h 1958650"/>
              <a:gd name="connsiteX2" fmla="*/ 2911292 w 2911336"/>
              <a:gd name="connsiteY2" fmla="*/ 837802 h 1958650"/>
              <a:gd name="connsiteX3" fmla="*/ 2142661 w 2911336"/>
              <a:gd name="connsiteY3" fmla="*/ 1911289 h 1958650"/>
              <a:gd name="connsiteX4" fmla="*/ 1455646 w 2911336"/>
              <a:gd name="connsiteY4" fmla="*/ 1675604 h 1958650"/>
              <a:gd name="connsiteX5" fmla="*/ 0 w 2911336"/>
              <a:gd name="connsiteY5" fmla="*/ 837802 h 1958650"/>
              <a:gd name="connsiteX0" fmla="*/ 15242 w 2926578"/>
              <a:gd name="connsiteY0" fmla="*/ 837802 h 1947181"/>
              <a:gd name="connsiteX1" fmla="*/ 1470888 w 2926578"/>
              <a:gd name="connsiteY1" fmla="*/ 0 h 1947181"/>
              <a:gd name="connsiteX2" fmla="*/ 2926534 w 2926578"/>
              <a:gd name="connsiteY2" fmla="*/ 837802 h 1947181"/>
              <a:gd name="connsiteX3" fmla="*/ 2157903 w 2926578"/>
              <a:gd name="connsiteY3" fmla="*/ 1911289 h 1947181"/>
              <a:gd name="connsiteX4" fmla="*/ 1470888 w 2926578"/>
              <a:gd name="connsiteY4" fmla="*/ 1675604 h 1947181"/>
              <a:gd name="connsiteX5" fmla="*/ 753645 w 2926578"/>
              <a:gd name="connsiteY5" fmla="*/ 1508517 h 1947181"/>
              <a:gd name="connsiteX6" fmla="*/ 15242 w 2926578"/>
              <a:gd name="connsiteY6" fmla="*/ 837802 h 1947181"/>
              <a:gd name="connsiteX0" fmla="*/ 15242 w 2926578"/>
              <a:gd name="connsiteY0" fmla="*/ 837802 h 1956652"/>
              <a:gd name="connsiteX1" fmla="*/ 1470888 w 2926578"/>
              <a:gd name="connsiteY1" fmla="*/ 0 h 1956652"/>
              <a:gd name="connsiteX2" fmla="*/ 2926534 w 2926578"/>
              <a:gd name="connsiteY2" fmla="*/ 837802 h 1956652"/>
              <a:gd name="connsiteX3" fmla="*/ 2157903 w 2926578"/>
              <a:gd name="connsiteY3" fmla="*/ 1911289 h 1956652"/>
              <a:gd name="connsiteX4" fmla="*/ 1601516 w 2926578"/>
              <a:gd name="connsiteY4" fmla="*/ 1762690 h 1956652"/>
              <a:gd name="connsiteX5" fmla="*/ 753645 w 2926578"/>
              <a:gd name="connsiteY5" fmla="*/ 1508517 h 1956652"/>
              <a:gd name="connsiteX6" fmla="*/ 15242 w 2926578"/>
              <a:gd name="connsiteY6" fmla="*/ 837802 h 1956652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601516 w 2926576"/>
              <a:gd name="connsiteY5" fmla="*/ 1762690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332056 w 2929259"/>
              <a:gd name="connsiteY5" fmla="*/ 1719147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190542 w 2929259"/>
              <a:gd name="connsiteY5" fmla="*/ 1893318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2018457"/>
              <a:gd name="connsiteX1" fmla="*/ 1473571 w 2929259"/>
              <a:gd name="connsiteY1" fmla="*/ 0 h 2018457"/>
              <a:gd name="connsiteX2" fmla="*/ 2929217 w 2929259"/>
              <a:gd name="connsiteY2" fmla="*/ 837802 h 2018457"/>
              <a:gd name="connsiteX3" fmla="*/ 2160586 w 2929259"/>
              <a:gd name="connsiteY3" fmla="*/ 1911289 h 2018457"/>
              <a:gd name="connsiteX4" fmla="*/ 1453014 w 2929259"/>
              <a:gd name="connsiteY4" fmla="*/ 1987488 h 2018457"/>
              <a:gd name="connsiteX5" fmla="*/ 1190542 w 2929259"/>
              <a:gd name="connsiteY5" fmla="*/ 1893318 h 2018457"/>
              <a:gd name="connsiteX6" fmla="*/ 712785 w 2929259"/>
              <a:gd name="connsiteY6" fmla="*/ 1552060 h 2018457"/>
              <a:gd name="connsiteX7" fmla="*/ 17925 w 2929259"/>
              <a:gd name="connsiteY7" fmla="*/ 837802 h 2018457"/>
              <a:gd name="connsiteX0" fmla="*/ 17925 w 2929257"/>
              <a:gd name="connsiteY0" fmla="*/ 837802 h 1991411"/>
              <a:gd name="connsiteX1" fmla="*/ 1473571 w 2929257"/>
              <a:gd name="connsiteY1" fmla="*/ 0 h 1991411"/>
              <a:gd name="connsiteX2" fmla="*/ 2929217 w 2929257"/>
              <a:gd name="connsiteY2" fmla="*/ 837802 h 1991411"/>
              <a:gd name="connsiteX3" fmla="*/ 2138815 w 2929257"/>
              <a:gd name="connsiteY3" fmla="*/ 1758889 h 1991411"/>
              <a:gd name="connsiteX4" fmla="*/ 1453014 w 2929257"/>
              <a:gd name="connsiteY4" fmla="*/ 1987488 h 1991411"/>
              <a:gd name="connsiteX5" fmla="*/ 1190542 w 2929257"/>
              <a:gd name="connsiteY5" fmla="*/ 1893318 h 1991411"/>
              <a:gd name="connsiteX6" fmla="*/ 712785 w 2929257"/>
              <a:gd name="connsiteY6" fmla="*/ 1552060 h 1991411"/>
              <a:gd name="connsiteX7" fmla="*/ 17925 w 2929257"/>
              <a:gd name="connsiteY7" fmla="*/ 837802 h 1991411"/>
              <a:gd name="connsiteX0" fmla="*/ 17925 w 3636806"/>
              <a:gd name="connsiteY0" fmla="*/ 840232 h 1993841"/>
              <a:gd name="connsiteX1" fmla="*/ 1473571 w 3636806"/>
              <a:gd name="connsiteY1" fmla="*/ 2430 h 1993841"/>
              <a:gd name="connsiteX2" fmla="*/ 3636788 w 3636806"/>
              <a:gd name="connsiteY2" fmla="*/ 622518 h 1993841"/>
              <a:gd name="connsiteX3" fmla="*/ 2138815 w 3636806"/>
              <a:gd name="connsiteY3" fmla="*/ 1761319 h 1993841"/>
              <a:gd name="connsiteX4" fmla="*/ 1453014 w 3636806"/>
              <a:gd name="connsiteY4" fmla="*/ 1989918 h 1993841"/>
              <a:gd name="connsiteX5" fmla="*/ 1190542 w 3636806"/>
              <a:gd name="connsiteY5" fmla="*/ 1895748 h 1993841"/>
              <a:gd name="connsiteX6" fmla="*/ 712785 w 3636806"/>
              <a:gd name="connsiteY6" fmla="*/ 1554490 h 1993841"/>
              <a:gd name="connsiteX7" fmla="*/ 17925 w 3636806"/>
              <a:gd name="connsiteY7" fmla="*/ 840232 h 1993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36806" h="1993841">
                <a:moveTo>
                  <a:pt x="17925" y="840232"/>
                </a:moveTo>
                <a:cubicBezTo>
                  <a:pt x="144723" y="581555"/>
                  <a:pt x="870427" y="38716"/>
                  <a:pt x="1473571" y="2430"/>
                </a:cubicBezTo>
                <a:cubicBezTo>
                  <a:pt x="2076715" y="-33856"/>
                  <a:pt x="3631143" y="343884"/>
                  <a:pt x="3636788" y="622518"/>
                </a:cubicBezTo>
                <a:cubicBezTo>
                  <a:pt x="3642433" y="901152"/>
                  <a:pt x="2352191" y="1602362"/>
                  <a:pt x="2138815" y="1761319"/>
                </a:cubicBezTo>
                <a:cubicBezTo>
                  <a:pt x="1925439" y="1920276"/>
                  <a:pt x="1545745" y="2014684"/>
                  <a:pt x="1453014" y="1989918"/>
                </a:cubicBezTo>
                <a:cubicBezTo>
                  <a:pt x="1360283" y="1965152"/>
                  <a:pt x="1313914" y="1968319"/>
                  <a:pt x="1190542" y="1895748"/>
                </a:cubicBezTo>
                <a:cubicBezTo>
                  <a:pt x="1067171" y="1823177"/>
                  <a:pt x="955393" y="1694124"/>
                  <a:pt x="712785" y="1554490"/>
                </a:cubicBezTo>
                <a:cubicBezTo>
                  <a:pt x="470177" y="1414856"/>
                  <a:pt x="-108873" y="1098909"/>
                  <a:pt x="17925" y="840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545578" y="670225"/>
            <a:ext cx="2085731" cy="2492822"/>
          </a:xfrm>
          <a:custGeom>
            <a:avLst/>
            <a:gdLst>
              <a:gd name="connsiteX0" fmla="*/ 0 w 615482"/>
              <a:gd name="connsiteY0" fmla="*/ 1188132 h 2376264"/>
              <a:gd name="connsiteX1" fmla="*/ 307741 w 615482"/>
              <a:gd name="connsiteY1" fmla="*/ 0 h 2376264"/>
              <a:gd name="connsiteX2" fmla="*/ 615482 w 615482"/>
              <a:gd name="connsiteY2" fmla="*/ 1188132 h 2376264"/>
              <a:gd name="connsiteX3" fmla="*/ 307741 w 615482"/>
              <a:gd name="connsiteY3" fmla="*/ 2376264 h 2376264"/>
              <a:gd name="connsiteX4" fmla="*/ 0 w 615482"/>
              <a:gd name="connsiteY4" fmla="*/ 1188132 h 2376264"/>
              <a:gd name="connsiteX0" fmla="*/ 0 w 604597"/>
              <a:gd name="connsiteY0" fmla="*/ 1188132 h 2376264"/>
              <a:gd name="connsiteX1" fmla="*/ 296856 w 604597"/>
              <a:gd name="connsiteY1" fmla="*/ 0 h 2376264"/>
              <a:gd name="connsiteX2" fmla="*/ 604597 w 604597"/>
              <a:gd name="connsiteY2" fmla="*/ 1188132 h 2376264"/>
              <a:gd name="connsiteX3" fmla="*/ 296856 w 604597"/>
              <a:gd name="connsiteY3" fmla="*/ 2376264 h 2376264"/>
              <a:gd name="connsiteX4" fmla="*/ 0 w 604597"/>
              <a:gd name="connsiteY4" fmla="*/ 1188132 h 2376264"/>
              <a:gd name="connsiteX0" fmla="*/ 789874 w 1394471"/>
              <a:gd name="connsiteY0" fmla="*/ 1188132 h 2402124"/>
              <a:gd name="connsiteX1" fmla="*/ 1086730 w 1394471"/>
              <a:gd name="connsiteY1" fmla="*/ 0 h 2402124"/>
              <a:gd name="connsiteX2" fmla="*/ 1394471 w 1394471"/>
              <a:gd name="connsiteY2" fmla="*/ 1188132 h 2402124"/>
              <a:gd name="connsiteX3" fmla="*/ 1086730 w 1394471"/>
              <a:gd name="connsiteY3" fmla="*/ 2376264 h 2402124"/>
              <a:gd name="connsiteX4" fmla="*/ 2655 w 1394471"/>
              <a:gd name="connsiteY4" fmla="*/ 1941647 h 2402124"/>
              <a:gd name="connsiteX5" fmla="*/ 789874 w 1394471"/>
              <a:gd name="connsiteY5" fmla="*/ 1188132 h 2402124"/>
              <a:gd name="connsiteX0" fmla="*/ 789874 w 1394471"/>
              <a:gd name="connsiteY0" fmla="*/ 1188132 h 2521085"/>
              <a:gd name="connsiteX1" fmla="*/ 1086730 w 1394471"/>
              <a:gd name="connsiteY1" fmla="*/ 0 h 2521085"/>
              <a:gd name="connsiteX2" fmla="*/ 1394471 w 1394471"/>
              <a:gd name="connsiteY2" fmla="*/ 1188132 h 2521085"/>
              <a:gd name="connsiteX3" fmla="*/ 1086730 w 1394471"/>
              <a:gd name="connsiteY3" fmla="*/ 2376264 h 2521085"/>
              <a:gd name="connsiteX4" fmla="*/ 797312 w 1394471"/>
              <a:gd name="connsiteY4" fmla="*/ 2453275 h 2521085"/>
              <a:gd name="connsiteX5" fmla="*/ 2655 w 1394471"/>
              <a:gd name="connsiteY5" fmla="*/ 1941647 h 2521085"/>
              <a:gd name="connsiteX6" fmla="*/ 789874 w 1394471"/>
              <a:gd name="connsiteY6" fmla="*/ 1188132 h 2521085"/>
              <a:gd name="connsiteX0" fmla="*/ 789874 w 1394471"/>
              <a:gd name="connsiteY0" fmla="*/ 1188132 h 2521085"/>
              <a:gd name="connsiteX1" fmla="*/ 1086730 w 1394471"/>
              <a:gd name="connsiteY1" fmla="*/ 0 h 2521085"/>
              <a:gd name="connsiteX2" fmla="*/ 1394471 w 1394471"/>
              <a:gd name="connsiteY2" fmla="*/ 1188132 h 2521085"/>
              <a:gd name="connsiteX3" fmla="*/ 1239130 w 1394471"/>
              <a:gd name="connsiteY3" fmla="*/ 2376264 h 2521085"/>
              <a:gd name="connsiteX4" fmla="*/ 797312 w 1394471"/>
              <a:gd name="connsiteY4" fmla="*/ 2453275 h 2521085"/>
              <a:gd name="connsiteX5" fmla="*/ 2655 w 1394471"/>
              <a:gd name="connsiteY5" fmla="*/ 1941647 h 2521085"/>
              <a:gd name="connsiteX6" fmla="*/ 789874 w 1394471"/>
              <a:gd name="connsiteY6" fmla="*/ 1188132 h 2521085"/>
              <a:gd name="connsiteX0" fmla="*/ 789874 w 1396441"/>
              <a:gd name="connsiteY0" fmla="*/ 1188132 h 2521085"/>
              <a:gd name="connsiteX1" fmla="*/ 1086730 w 1396441"/>
              <a:gd name="connsiteY1" fmla="*/ 0 h 2521085"/>
              <a:gd name="connsiteX2" fmla="*/ 1394471 w 1396441"/>
              <a:gd name="connsiteY2" fmla="*/ 1188132 h 2521085"/>
              <a:gd name="connsiteX3" fmla="*/ 1239130 w 1396441"/>
              <a:gd name="connsiteY3" fmla="*/ 2376264 h 2521085"/>
              <a:gd name="connsiteX4" fmla="*/ 797312 w 1396441"/>
              <a:gd name="connsiteY4" fmla="*/ 2453275 h 2521085"/>
              <a:gd name="connsiteX5" fmla="*/ 2655 w 1396441"/>
              <a:gd name="connsiteY5" fmla="*/ 1941647 h 2521085"/>
              <a:gd name="connsiteX6" fmla="*/ 789874 w 1396441"/>
              <a:gd name="connsiteY6" fmla="*/ 1188132 h 2521085"/>
              <a:gd name="connsiteX0" fmla="*/ 789874 w 1405038"/>
              <a:gd name="connsiteY0" fmla="*/ 1188132 h 2579388"/>
              <a:gd name="connsiteX1" fmla="*/ 1086730 w 1405038"/>
              <a:gd name="connsiteY1" fmla="*/ 0 h 2579388"/>
              <a:gd name="connsiteX2" fmla="*/ 1394471 w 1405038"/>
              <a:gd name="connsiteY2" fmla="*/ 1188132 h 2579388"/>
              <a:gd name="connsiteX3" fmla="*/ 1271787 w 1405038"/>
              <a:gd name="connsiteY3" fmla="*/ 2474235 h 2579388"/>
              <a:gd name="connsiteX4" fmla="*/ 797312 w 1405038"/>
              <a:gd name="connsiteY4" fmla="*/ 2453275 h 2579388"/>
              <a:gd name="connsiteX5" fmla="*/ 2655 w 1405038"/>
              <a:gd name="connsiteY5" fmla="*/ 1941647 h 2579388"/>
              <a:gd name="connsiteX6" fmla="*/ 789874 w 1405038"/>
              <a:gd name="connsiteY6" fmla="*/ 1188132 h 2579388"/>
              <a:gd name="connsiteX0" fmla="*/ 789874 w 1499191"/>
              <a:gd name="connsiteY0" fmla="*/ 1188132 h 2482285"/>
              <a:gd name="connsiteX1" fmla="*/ 1086730 w 1499191"/>
              <a:gd name="connsiteY1" fmla="*/ 0 h 2482285"/>
              <a:gd name="connsiteX2" fmla="*/ 1394471 w 1499191"/>
              <a:gd name="connsiteY2" fmla="*/ 1188132 h 2482285"/>
              <a:gd name="connsiteX3" fmla="*/ 1271787 w 1499191"/>
              <a:gd name="connsiteY3" fmla="*/ 2474235 h 2482285"/>
              <a:gd name="connsiteX4" fmla="*/ 797312 w 1499191"/>
              <a:gd name="connsiteY4" fmla="*/ 2453275 h 2482285"/>
              <a:gd name="connsiteX5" fmla="*/ 2655 w 1499191"/>
              <a:gd name="connsiteY5" fmla="*/ 1941647 h 2482285"/>
              <a:gd name="connsiteX6" fmla="*/ 789874 w 1499191"/>
              <a:gd name="connsiteY6" fmla="*/ 1188132 h 2482285"/>
              <a:gd name="connsiteX0" fmla="*/ 789874 w 1437904"/>
              <a:gd name="connsiteY0" fmla="*/ 1188132 h 2512492"/>
              <a:gd name="connsiteX1" fmla="*/ 1086730 w 1437904"/>
              <a:gd name="connsiteY1" fmla="*/ 0 h 2512492"/>
              <a:gd name="connsiteX2" fmla="*/ 1394471 w 1437904"/>
              <a:gd name="connsiteY2" fmla="*/ 1188132 h 2512492"/>
              <a:gd name="connsiteX3" fmla="*/ 1417797 w 1437904"/>
              <a:gd name="connsiteY3" fmla="*/ 2115818 h 2512492"/>
              <a:gd name="connsiteX4" fmla="*/ 1271787 w 1437904"/>
              <a:gd name="connsiteY4" fmla="*/ 2474235 h 2512492"/>
              <a:gd name="connsiteX5" fmla="*/ 797312 w 1437904"/>
              <a:gd name="connsiteY5" fmla="*/ 2453275 h 2512492"/>
              <a:gd name="connsiteX6" fmla="*/ 2655 w 1437904"/>
              <a:gd name="connsiteY6" fmla="*/ 1941647 h 2512492"/>
              <a:gd name="connsiteX7" fmla="*/ 789874 w 1437904"/>
              <a:gd name="connsiteY7" fmla="*/ 1188132 h 2512492"/>
              <a:gd name="connsiteX0" fmla="*/ 789874 w 1417797"/>
              <a:gd name="connsiteY0" fmla="*/ 1188132 h 2512492"/>
              <a:gd name="connsiteX1" fmla="*/ 1086730 w 1417797"/>
              <a:gd name="connsiteY1" fmla="*/ 0 h 2512492"/>
              <a:gd name="connsiteX2" fmla="*/ 1394471 w 1417797"/>
              <a:gd name="connsiteY2" fmla="*/ 1188132 h 2512492"/>
              <a:gd name="connsiteX3" fmla="*/ 1417797 w 1417797"/>
              <a:gd name="connsiteY3" fmla="*/ 2115818 h 2512492"/>
              <a:gd name="connsiteX4" fmla="*/ 1271787 w 1417797"/>
              <a:gd name="connsiteY4" fmla="*/ 2474235 h 2512492"/>
              <a:gd name="connsiteX5" fmla="*/ 797312 w 1417797"/>
              <a:gd name="connsiteY5" fmla="*/ 2453275 h 2512492"/>
              <a:gd name="connsiteX6" fmla="*/ 2655 w 1417797"/>
              <a:gd name="connsiteY6" fmla="*/ 1941647 h 2512492"/>
              <a:gd name="connsiteX7" fmla="*/ 789874 w 1417797"/>
              <a:gd name="connsiteY7" fmla="*/ 1188132 h 2512492"/>
              <a:gd name="connsiteX0" fmla="*/ 789874 w 1405267"/>
              <a:gd name="connsiteY0" fmla="*/ 1188132 h 2513234"/>
              <a:gd name="connsiteX1" fmla="*/ 1086730 w 1405267"/>
              <a:gd name="connsiteY1" fmla="*/ 0 h 2513234"/>
              <a:gd name="connsiteX2" fmla="*/ 1394471 w 1405267"/>
              <a:gd name="connsiteY2" fmla="*/ 1188132 h 2513234"/>
              <a:gd name="connsiteX3" fmla="*/ 1341597 w 1405267"/>
              <a:gd name="connsiteY3" fmla="*/ 2104932 h 2513234"/>
              <a:gd name="connsiteX4" fmla="*/ 1271787 w 1405267"/>
              <a:gd name="connsiteY4" fmla="*/ 2474235 h 2513234"/>
              <a:gd name="connsiteX5" fmla="*/ 797312 w 1405267"/>
              <a:gd name="connsiteY5" fmla="*/ 2453275 h 2513234"/>
              <a:gd name="connsiteX6" fmla="*/ 2655 w 1405267"/>
              <a:gd name="connsiteY6" fmla="*/ 1941647 h 2513234"/>
              <a:gd name="connsiteX7" fmla="*/ 789874 w 1405267"/>
              <a:gd name="connsiteY7" fmla="*/ 1188132 h 2513234"/>
              <a:gd name="connsiteX0" fmla="*/ 789874 w 2050607"/>
              <a:gd name="connsiteY0" fmla="*/ 1188132 h 2513234"/>
              <a:gd name="connsiteX1" fmla="*/ 1086730 w 2050607"/>
              <a:gd name="connsiteY1" fmla="*/ 0 h 2513234"/>
              <a:gd name="connsiteX2" fmla="*/ 1394471 w 2050607"/>
              <a:gd name="connsiteY2" fmla="*/ 1188132 h 2513234"/>
              <a:gd name="connsiteX3" fmla="*/ 1341597 w 2050607"/>
              <a:gd name="connsiteY3" fmla="*/ 2104932 h 2513234"/>
              <a:gd name="connsiteX4" fmla="*/ 1271787 w 2050607"/>
              <a:gd name="connsiteY4" fmla="*/ 2474235 h 2513234"/>
              <a:gd name="connsiteX5" fmla="*/ 797312 w 2050607"/>
              <a:gd name="connsiteY5" fmla="*/ 2453275 h 2513234"/>
              <a:gd name="connsiteX6" fmla="*/ 2655 w 2050607"/>
              <a:gd name="connsiteY6" fmla="*/ 1941647 h 2513234"/>
              <a:gd name="connsiteX7" fmla="*/ 789874 w 2050607"/>
              <a:gd name="connsiteY7" fmla="*/ 1188132 h 2513234"/>
              <a:gd name="connsiteX0" fmla="*/ 789874 w 1682001"/>
              <a:gd name="connsiteY0" fmla="*/ 1188132 h 2511752"/>
              <a:gd name="connsiteX1" fmla="*/ 1086730 w 1682001"/>
              <a:gd name="connsiteY1" fmla="*/ 0 h 2511752"/>
              <a:gd name="connsiteX2" fmla="*/ 1394471 w 1682001"/>
              <a:gd name="connsiteY2" fmla="*/ 1188132 h 2511752"/>
              <a:gd name="connsiteX3" fmla="*/ 840855 w 1682001"/>
              <a:gd name="connsiteY3" fmla="*/ 2126704 h 2511752"/>
              <a:gd name="connsiteX4" fmla="*/ 1271787 w 1682001"/>
              <a:gd name="connsiteY4" fmla="*/ 2474235 h 2511752"/>
              <a:gd name="connsiteX5" fmla="*/ 797312 w 1682001"/>
              <a:gd name="connsiteY5" fmla="*/ 2453275 h 2511752"/>
              <a:gd name="connsiteX6" fmla="*/ 2655 w 1682001"/>
              <a:gd name="connsiteY6" fmla="*/ 1941647 h 2511752"/>
              <a:gd name="connsiteX7" fmla="*/ 789874 w 1682001"/>
              <a:gd name="connsiteY7" fmla="*/ 1188132 h 2511752"/>
              <a:gd name="connsiteX0" fmla="*/ 789874 w 1476078"/>
              <a:gd name="connsiteY0" fmla="*/ 1188132 h 2511752"/>
              <a:gd name="connsiteX1" fmla="*/ 1086730 w 1476078"/>
              <a:gd name="connsiteY1" fmla="*/ 0 h 2511752"/>
              <a:gd name="connsiteX2" fmla="*/ 1394471 w 1476078"/>
              <a:gd name="connsiteY2" fmla="*/ 1188132 h 2511752"/>
              <a:gd name="connsiteX3" fmla="*/ 840855 w 1476078"/>
              <a:gd name="connsiteY3" fmla="*/ 2126704 h 2511752"/>
              <a:gd name="connsiteX4" fmla="*/ 1271787 w 1476078"/>
              <a:gd name="connsiteY4" fmla="*/ 2474235 h 2511752"/>
              <a:gd name="connsiteX5" fmla="*/ 797312 w 1476078"/>
              <a:gd name="connsiteY5" fmla="*/ 2453275 h 2511752"/>
              <a:gd name="connsiteX6" fmla="*/ 2655 w 1476078"/>
              <a:gd name="connsiteY6" fmla="*/ 1941647 h 2511752"/>
              <a:gd name="connsiteX7" fmla="*/ 789874 w 1476078"/>
              <a:gd name="connsiteY7" fmla="*/ 1188132 h 2511752"/>
              <a:gd name="connsiteX0" fmla="*/ 789874 w 1398385"/>
              <a:gd name="connsiteY0" fmla="*/ 1188132 h 2511752"/>
              <a:gd name="connsiteX1" fmla="*/ 1086730 w 1398385"/>
              <a:gd name="connsiteY1" fmla="*/ 0 h 2511752"/>
              <a:gd name="connsiteX2" fmla="*/ 1394471 w 1398385"/>
              <a:gd name="connsiteY2" fmla="*/ 1188132 h 2511752"/>
              <a:gd name="connsiteX3" fmla="*/ 840855 w 1398385"/>
              <a:gd name="connsiteY3" fmla="*/ 2126704 h 2511752"/>
              <a:gd name="connsiteX4" fmla="*/ 1271787 w 1398385"/>
              <a:gd name="connsiteY4" fmla="*/ 2474235 h 2511752"/>
              <a:gd name="connsiteX5" fmla="*/ 797312 w 1398385"/>
              <a:gd name="connsiteY5" fmla="*/ 2453275 h 2511752"/>
              <a:gd name="connsiteX6" fmla="*/ 2655 w 1398385"/>
              <a:gd name="connsiteY6" fmla="*/ 1941647 h 2511752"/>
              <a:gd name="connsiteX7" fmla="*/ 789874 w 1398385"/>
              <a:gd name="connsiteY7" fmla="*/ 1188132 h 2511752"/>
              <a:gd name="connsiteX0" fmla="*/ 789874 w 1892424"/>
              <a:gd name="connsiteY0" fmla="*/ 1188132 h 2486085"/>
              <a:gd name="connsiteX1" fmla="*/ 1086730 w 1892424"/>
              <a:gd name="connsiteY1" fmla="*/ 0 h 2486085"/>
              <a:gd name="connsiteX2" fmla="*/ 1394471 w 1892424"/>
              <a:gd name="connsiteY2" fmla="*/ 1188132 h 2486085"/>
              <a:gd name="connsiteX3" fmla="*/ 840855 w 1892424"/>
              <a:gd name="connsiteY3" fmla="*/ 2126704 h 2486085"/>
              <a:gd name="connsiteX4" fmla="*/ 1892273 w 1892424"/>
              <a:gd name="connsiteY4" fmla="*/ 2408921 h 2486085"/>
              <a:gd name="connsiteX5" fmla="*/ 797312 w 1892424"/>
              <a:gd name="connsiteY5" fmla="*/ 2453275 h 2486085"/>
              <a:gd name="connsiteX6" fmla="*/ 2655 w 1892424"/>
              <a:gd name="connsiteY6" fmla="*/ 1941647 h 2486085"/>
              <a:gd name="connsiteX7" fmla="*/ 789874 w 1892424"/>
              <a:gd name="connsiteY7" fmla="*/ 1188132 h 2486085"/>
              <a:gd name="connsiteX0" fmla="*/ 789874 w 1910743"/>
              <a:gd name="connsiteY0" fmla="*/ 1188132 h 2486872"/>
              <a:gd name="connsiteX1" fmla="*/ 1086730 w 1910743"/>
              <a:gd name="connsiteY1" fmla="*/ 0 h 2486872"/>
              <a:gd name="connsiteX2" fmla="*/ 1394471 w 1910743"/>
              <a:gd name="connsiteY2" fmla="*/ 1188132 h 2486872"/>
              <a:gd name="connsiteX3" fmla="*/ 1123883 w 1910743"/>
              <a:gd name="connsiteY3" fmla="*/ 2104933 h 2486872"/>
              <a:gd name="connsiteX4" fmla="*/ 1892273 w 1910743"/>
              <a:gd name="connsiteY4" fmla="*/ 2408921 h 2486872"/>
              <a:gd name="connsiteX5" fmla="*/ 797312 w 1910743"/>
              <a:gd name="connsiteY5" fmla="*/ 2453275 h 2486872"/>
              <a:gd name="connsiteX6" fmla="*/ 2655 w 1910743"/>
              <a:gd name="connsiteY6" fmla="*/ 1941647 h 2486872"/>
              <a:gd name="connsiteX7" fmla="*/ 789874 w 1910743"/>
              <a:gd name="connsiteY7" fmla="*/ 1188132 h 2486872"/>
              <a:gd name="connsiteX0" fmla="*/ 789874 w 1958487"/>
              <a:gd name="connsiteY0" fmla="*/ 1188132 h 2487683"/>
              <a:gd name="connsiteX1" fmla="*/ 1086730 w 1958487"/>
              <a:gd name="connsiteY1" fmla="*/ 0 h 2487683"/>
              <a:gd name="connsiteX2" fmla="*/ 1394471 w 1958487"/>
              <a:gd name="connsiteY2" fmla="*/ 1188132 h 2487683"/>
              <a:gd name="connsiteX3" fmla="*/ 1308940 w 1958487"/>
              <a:gd name="connsiteY3" fmla="*/ 2083162 h 2487683"/>
              <a:gd name="connsiteX4" fmla="*/ 1892273 w 1958487"/>
              <a:gd name="connsiteY4" fmla="*/ 2408921 h 2487683"/>
              <a:gd name="connsiteX5" fmla="*/ 797312 w 1958487"/>
              <a:gd name="connsiteY5" fmla="*/ 2453275 h 2487683"/>
              <a:gd name="connsiteX6" fmla="*/ 2655 w 1958487"/>
              <a:gd name="connsiteY6" fmla="*/ 1941647 h 2487683"/>
              <a:gd name="connsiteX7" fmla="*/ 789874 w 1958487"/>
              <a:gd name="connsiteY7" fmla="*/ 1188132 h 2487683"/>
              <a:gd name="connsiteX0" fmla="*/ 789874 w 2115357"/>
              <a:gd name="connsiteY0" fmla="*/ 1188132 h 2492122"/>
              <a:gd name="connsiteX1" fmla="*/ 1086730 w 2115357"/>
              <a:gd name="connsiteY1" fmla="*/ 0 h 2492122"/>
              <a:gd name="connsiteX2" fmla="*/ 1394471 w 2115357"/>
              <a:gd name="connsiteY2" fmla="*/ 1188132 h 2492122"/>
              <a:gd name="connsiteX3" fmla="*/ 1308940 w 2115357"/>
              <a:gd name="connsiteY3" fmla="*/ 2083162 h 2492122"/>
              <a:gd name="connsiteX4" fmla="*/ 2070940 w 2115357"/>
              <a:gd name="connsiteY4" fmla="*/ 1974303 h 2492122"/>
              <a:gd name="connsiteX5" fmla="*/ 1892273 w 2115357"/>
              <a:gd name="connsiteY5" fmla="*/ 2408921 h 2492122"/>
              <a:gd name="connsiteX6" fmla="*/ 797312 w 2115357"/>
              <a:gd name="connsiteY6" fmla="*/ 2453275 h 2492122"/>
              <a:gd name="connsiteX7" fmla="*/ 2655 w 2115357"/>
              <a:gd name="connsiteY7" fmla="*/ 1941647 h 2492122"/>
              <a:gd name="connsiteX8" fmla="*/ 789874 w 2115357"/>
              <a:gd name="connsiteY8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308940 w 2088191"/>
              <a:gd name="connsiteY3" fmla="*/ 2083162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210969 w 2088191"/>
              <a:gd name="connsiteY3" fmla="*/ 1789248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341597 w 2088191"/>
              <a:gd name="connsiteY3" fmla="*/ 1702162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90764 h 2494754"/>
              <a:gd name="connsiteX1" fmla="*/ 1086730 w 2088191"/>
              <a:gd name="connsiteY1" fmla="*/ 2632 h 2494754"/>
              <a:gd name="connsiteX2" fmla="*/ 1416243 w 2088191"/>
              <a:gd name="connsiteY2" fmla="*/ 907735 h 2494754"/>
              <a:gd name="connsiteX3" fmla="*/ 1341597 w 2088191"/>
              <a:gd name="connsiteY3" fmla="*/ 1704794 h 2494754"/>
              <a:gd name="connsiteX4" fmla="*/ 1885883 w 2088191"/>
              <a:gd name="connsiteY4" fmla="*/ 1868077 h 2494754"/>
              <a:gd name="connsiteX5" fmla="*/ 2070940 w 2088191"/>
              <a:gd name="connsiteY5" fmla="*/ 1976935 h 2494754"/>
              <a:gd name="connsiteX6" fmla="*/ 1892273 w 2088191"/>
              <a:gd name="connsiteY6" fmla="*/ 2411553 h 2494754"/>
              <a:gd name="connsiteX7" fmla="*/ 797312 w 2088191"/>
              <a:gd name="connsiteY7" fmla="*/ 2455907 h 2494754"/>
              <a:gd name="connsiteX8" fmla="*/ 2655 w 2088191"/>
              <a:gd name="connsiteY8" fmla="*/ 1944279 h 2494754"/>
              <a:gd name="connsiteX9" fmla="*/ 789874 w 2088191"/>
              <a:gd name="connsiteY9" fmla="*/ 1190764 h 2494754"/>
              <a:gd name="connsiteX0" fmla="*/ 789874 w 2088191"/>
              <a:gd name="connsiteY0" fmla="*/ 1191005 h 2494995"/>
              <a:gd name="connsiteX1" fmla="*/ 1086730 w 2088191"/>
              <a:gd name="connsiteY1" fmla="*/ 2873 h 2494995"/>
              <a:gd name="connsiteX2" fmla="*/ 1481558 w 2088191"/>
              <a:gd name="connsiteY2" fmla="*/ 897091 h 2494995"/>
              <a:gd name="connsiteX3" fmla="*/ 1341597 w 2088191"/>
              <a:gd name="connsiteY3" fmla="*/ 1705035 h 2494995"/>
              <a:gd name="connsiteX4" fmla="*/ 1885883 w 2088191"/>
              <a:gd name="connsiteY4" fmla="*/ 1868318 h 2494995"/>
              <a:gd name="connsiteX5" fmla="*/ 2070940 w 2088191"/>
              <a:gd name="connsiteY5" fmla="*/ 1977176 h 2494995"/>
              <a:gd name="connsiteX6" fmla="*/ 1892273 w 2088191"/>
              <a:gd name="connsiteY6" fmla="*/ 2411794 h 2494995"/>
              <a:gd name="connsiteX7" fmla="*/ 797312 w 2088191"/>
              <a:gd name="connsiteY7" fmla="*/ 2456148 h 2494995"/>
              <a:gd name="connsiteX8" fmla="*/ 2655 w 2088191"/>
              <a:gd name="connsiteY8" fmla="*/ 1944520 h 2494995"/>
              <a:gd name="connsiteX9" fmla="*/ 789874 w 2088191"/>
              <a:gd name="connsiteY9" fmla="*/ 1191005 h 2494995"/>
              <a:gd name="connsiteX0" fmla="*/ 789874 w 2088191"/>
              <a:gd name="connsiteY0" fmla="*/ 1191005 h 2494995"/>
              <a:gd name="connsiteX1" fmla="*/ 1086730 w 2088191"/>
              <a:gd name="connsiteY1" fmla="*/ 2873 h 2494995"/>
              <a:gd name="connsiteX2" fmla="*/ 1525101 w 2088191"/>
              <a:gd name="connsiteY2" fmla="*/ 897091 h 2494995"/>
              <a:gd name="connsiteX3" fmla="*/ 1341597 w 2088191"/>
              <a:gd name="connsiteY3" fmla="*/ 1705035 h 2494995"/>
              <a:gd name="connsiteX4" fmla="*/ 1885883 w 2088191"/>
              <a:gd name="connsiteY4" fmla="*/ 1868318 h 2494995"/>
              <a:gd name="connsiteX5" fmla="*/ 2070940 w 2088191"/>
              <a:gd name="connsiteY5" fmla="*/ 1977176 h 2494995"/>
              <a:gd name="connsiteX6" fmla="*/ 1892273 w 2088191"/>
              <a:gd name="connsiteY6" fmla="*/ 2411794 h 2494995"/>
              <a:gd name="connsiteX7" fmla="*/ 797312 w 2088191"/>
              <a:gd name="connsiteY7" fmla="*/ 2456148 h 2494995"/>
              <a:gd name="connsiteX8" fmla="*/ 2655 w 2088191"/>
              <a:gd name="connsiteY8" fmla="*/ 1944520 h 2494995"/>
              <a:gd name="connsiteX9" fmla="*/ 789874 w 2088191"/>
              <a:gd name="connsiteY9" fmla="*/ 1191005 h 2494995"/>
              <a:gd name="connsiteX0" fmla="*/ 789874 w 2088191"/>
              <a:gd name="connsiteY0" fmla="*/ 1198934 h 2502924"/>
              <a:gd name="connsiteX1" fmla="*/ 1086730 w 2088191"/>
              <a:gd name="connsiteY1" fmla="*/ 10802 h 2502924"/>
              <a:gd name="connsiteX2" fmla="*/ 1470673 w 2088191"/>
              <a:gd name="connsiteY2" fmla="*/ 698191 h 2502924"/>
              <a:gd name="connsiteX3" fmla="*/ 1341597 w 2088191"/>
              <a:gd name="connsiteY3" fmla="*/ 1712964 h 2502924"/>
              <a:gd name="connsiteX4" fmla="*/ 1885883 w 2088191"/>
              <a:gd name="connsiteY4" fmla="*/ 1876247 h 2502924"/>
              <a:gd name="connsiteX5" fmla="*/ 2070940 w 2088191"/>
              <a:gd name="connsiteY5" fmla="*/ 1985105 h 2502924"/>
              <a:gd name="connsiteX6" fmla="*/ 1892273 w 2088191"/>
              <a:gd name="connsiteY6" fmla="*/ 2419723 h 2502924"/>
              <a:gd name="connsiteX7" fmla="*/ 797312 w 2088191"/>
              <a:gd name="connsiteY7" fmla="*/ 2464077 h 2502924"/>
              <a:gd name="connsiteX8" fmla="*/ 2655 w 2088191"/>
              <a:gd name="connsiteY8" fmla="*/ 1952449 h 2502924"/>
              <a:gd name="connsiteX9" fmla="*/ 789874 w 2088191"/>
              <a:gd name="connsiteY9" fmla="*/ 1198934 h 2502924"/>
              <a:gd name="connsiteX0" fmla="*/ 789874 w 2088191"/>
              <a:gd name="connsiteY0" fmla="*/ 1193455 h 2497445"/>
              <a:gd name="connsiteX1" fmla="*/ 1086730 w 2088191"/>
              <a:gd name="connsiteY1" fmla="*/ 5323 h 2497445"/>
              <a:gd name="connsiteX2" fmla="*/ 1470673 w 2088191"/>
              <a:gd name="connsiteY2" fmla="*/ 692712 h 2497445"/>
              <a:gd name="connsiteX3" fmla="*/ 1341597 w 2088191"/>
              <a:gd name="connsiteY3" fmla="*/ 1707485 h 2497445"/>
              <a:gd name="connsiteX4" fmla="*/ 1885883 w 2088191"/>
              <a:gd name="connsiteY4" fmla="*/ 1870768 h 2497445"/>
              <a:gd name="connsiteX5" fmla="*/ 2070940 w 2088191"/>
              <a:gd name="connsiteY5" fmla="*/ 1979626 h 2497445"/>
              <a:gd name="connsiteX6" fmla="*/ 1892273 w 2088191"/>
              <a:gd name="connsiteY6" fmla="*/ 2414244 h 2497445"/>
              <a:gd name="connsiteX7" fmla="*/ 797312 w 2088191"/>
              <a:gd name="connsiteY7" fmla="*/ 2458598 h 2497445"/>
              <a:gd name="connsiteX8" fmla="*/ 2655 w 2088191"/>
              <a:gd name="connsiteY8" fmla="*/ 1946970 h 2497445"/>
              <a:gd name="connsiteX9" fmla="*/ 789874 w 2088191"/>
              <a:gd name="connsiteY9" fmla="*/ 1193455 h 2497445"/>
              <a:gd name="connsiteX0" fmla="*/ 789874 w 2088191"/>
              <a:gd name="connsiteY0" fmla="*/ 1190137 h 2494127"/>
              <a:gd name="connsiteX1" fmla="*/ 1086730 w 2088191"/>
              <a:gd name="connsiteY1" fmla="*/ 2005 h 2494127"/>
              <a:gd name="connsiteX2" fmla="*/ 1623073 w 2088191"/>
              <a:gd name="connsiteY2" fmla="*/ 863565 h 2494127"/>
              <a:gd name="connsiteX3" fmla="*/ 1341597 w 2088191"/>
              <a:gd name="connsiteY3" fmla="*/ 1704167 h 2494127"/>
              <a:gd name="connsiteX4" fmla="*/ 1885883 w 2088191"/>
              <a:gd name="connsiteY4" fmla="*/ 1867450 h 2494127"/>
              <a:gd name="connsiteX5" fmla="*/ 2070940 w 2088191"/>
              <a:gd name="connsiteY5" fmla="*/ 1976308 h 2494127"/>
              <a:gd name="connsiteX6" fmla="*/ 1892273 w 2088191"/>
              <a:gd name="connsiteY6" fmla="*/ 2410926 h 2494127"/>
              <a:gd name="connsiteX7" fmla="*/ 797312 w 2088191"/>
              <a:gd name="connsiteY7" fmla="*/ 2455280 h 2494127"/>
              <a:gd name="connsiteX8" fmla="*/ 2655 w 2088191"/>
              <a:gd name="connsiteY8" fmla="*/ 1943652 h 2494127"/>
              <a:gd name="connsiteX9" fmla="*/ 789874 w 2088191"/>
              <a:gd name="connsiteY9" fmla="*/ 1190137 h 2494127"/>
              <a:gd name="connsiteX0" fmla="*/ 714002 w 2088519"/>
              <a:gd name="connsiteY0" fmla="*/ 1135115 h 2493534"/>
              <a:gd name="connsiteX1" fmla="*/ 1087058 w 2088519"/>
              <a:gd name="connsiteY1" fmla="*/ 1412 h 2493534"/>
              <a:gd name="connsiteX2" fmla="*/ 1623401 w 2088519"/>
              <a:gd name="connsiteY2" fmla="*/ 862972 h 2493534"/>
              <a:gd name="connsiteX3" fmla="*/ 1341925 w 2088519"/>
              <a:gd name="connsiteY3" fmla="*/ 1703574 h 2493534"/>
              <a:gd name="connsiteX4" fmla="*/ 1886211 w 2088519"/>
              <a:gd name="connsiteY4" fmla="*/ 1866857 h 2493534"/>
              <a:gd name="connsiteX5" fmla="*/ 2071268 w 2088519"/>
              <a:gd name="connsiteY5" fmla="*/ 1975715 h 2493534"/>
              <a:gd name="connsiteX6" fmla="*/ 1892601 w 2088519"/>
              <a:gd name="connsiteY6" fmla="*/ 2410333 h 2493534"/>
              <a:gd name="connsiteX7" fmla="*/ 797640 w 2088519"/>
              <a:gd name="connsiteY7" fmla="*/ 2454687 h 2493534"/>
              <a:gd name="connsiteX8" fmla="*/ 2983 w 2088519"/>
              <a:gd name="connsiteY8" fmla="*/ 1943059 h 2493534"/>
              <a:gd name="connsiteX9" fmla="*/ 714002 w 2088519"/>
              <a:gd name="connsiteY9" fmla="*/ 1135115 h 2493534"/>
              <a:gd name="connsiteX0" fmla="*/ 713487 w 2088004"/>
              <a:gd name="connsiteY0" fmla="*/ 1135115 h 2493534"/>
              <a:gd name="connsiteX1" fmla="*/ 1086543 w 2088004"/>
              <a:gd name="connsiteY1" fmla="*/ 1412 h 2493534"/>
              <a:gd name="connsiteX2" fmla="*/ 1622886 w 2088004"/>
              <a:gd name="connsiteY2" fmla="*/ 862972 h 2493534"/>
              <a:gd name="connsiteX3" fmla="*/ 1341410 w 2088004"/>
              <a:gd name="connsiteY3" fmla="*/ 1703574 h 2493534"/>
              <a:gd name="connsiteX4" fmla="*/ 1885696 w 2088004"/>
              <a:gd name="connsiteY4" fmla="*/ 1866857 h 2493534"/>
              <a:gd name="connsiteX5" fmla="*/ 2070753 w 2088004"/>
              <a:gd name="connsiteY5" fmla="*/ 1975715 h 2493534"/>
              <a:gd name="connsiteX6" fmla="*/ 1892086 w 2088004"/>
              <a:gd name="connsiteY6" fmla="*/ 2410333 h 2493534"/>
              <a:gd name="connsiteX7" fmla="*/ 797125 w 2088004"/>
              <a:gd name="connsiteY7" fmla="*/ 2454687 h 2493534"/>
              <a:gd name="connsiteX8" fmla="*/ 2468 w 2088004"/>
              <a:gd name="connsiteY8" fmla="*/ 1943059 h 2493534"/>
              <a:gd name="connsiteX9" fmla="*/ 713487 w 2088004"/>
              <a:gd name="connsiteY9" fmla="*/ 1135115 h 2493534"/>
              <a:gd name="connsiteX0" fmla="*/ 908916 w 2087490"/>
              <a:gd name="connsiteY0" fmla="*/ 1157111 h 2493759"/>
              <a:gd name="connsiteX1" fmla="*/ 1086029 w 2087490"/>
              <a:gd name="connsiteY1" fmla="*/ 1637 h 2493759"/>
              <a:gd name="connsiteX2" fmla="*/ 1622372 w 2087490"/>
              <a:gd name="connsiteY2" fmla="*/ 863197 h 2493759"/>
              <a:gd name="connsiteX3" fmla="*/ 1340896 w 2087490"/>
              <a:gd name="connsiteY3" fmla="*/ 1703799 h 2493759"/>
              <a:gd name="connsiteX4" fmla="*/ 1885182 w 2087490"/>
              <a:gd name="connsiteY4" fmla="*/ 1867082 h 2493759"/>
              <a:gd name="connsiteX5" fmla="*/ 2070239 w 2087490"/>
              <a:gd name="connsiteY5" fmla="*/ 1975940 h 2493759"/>
              <a:gd name="connsiteX6" fmla="*/ 1891572 w 2087490"/>
              <a:gd name="connsiteY6" fmla="*/ 2410558 h 2493759"/>
              <a:gd name="connsiteX7" fmla="*/ 796611 w 2087490"/>
              <a:gd name="connsiteY7" fmla="*/ 2454912 h 2493759"/>
              <a:gd name="connsiteX8" fmla="*/ 1954 w 2087490"/>
              <a:gd name="connsiteY8" fmla="*/ 1943284 h 2493759"/>
              <a:gd name="connsiteX9" fmla="*/ 908916 w 2087490"/>
              <a:gd name="connsiteY9" fmla="*/ 1157111 h 2493759"/>
              <a:gd name="connsiteX0" fmla="*/ 909112 w 2087686"/>
              <a:gd name="connsiteY0" fmla="*/ 1157111 h 2493759"/>
              <a:gd name="connsiteX1" fmla="*/ 1086225 w 2087686"/>
              <a:gd name="connsiteY1" fmla="*/ 1637 h 2493759"/>
              <a:gd name="connsiteX2" fmla="*/ 1622568 w 2087686"/>
              <a:gd name="connsiteY2" fmla="*/ 863197 h 2493759"/>
              <a:gd name="connsiteX3" fmla="*/ 1341092 w 2087686"/>
              <a:gd name="connsiteY3" fmla="*/ 1703799 h 2493759"/>
              <a:gd name="connsiteX4" fmla="*/ 1885378 w 2087686"/>
              <a:gd name="connsiteY4" fmla="*/ 1867082 h 2493759"/>
              <a:gd name="connsiteX5" fmla="*/ 2070435 w 2087686"/>
              <a:gd name="connsiteY5" fmla="*/ 1975940 h 2493759"/>
              <a:gd name="connsiteX6" fmla="*/ 1891768 w 2087686"/>
              <a:gd name="connsiteY6" fmla="*/ 2410558 h 2493759"/>
              <a:gd name="connsiteX7" fmla="*/ 796807 w 2087686"/>
              <a:gd name="connsiteY7" fmla="*/ 2454912 h 2493759"/>
              <a:gd name="connsiteX8" fmla="*/ 2150 w 2087686"/>
              <a:gd name="connsiteY8" fmla="*/ 1943284 h 2493759"/>
              <a:gd name="connsiteX9" fmla="*/ 909112 w 2087686"/>
              <a:gd name="connsiteY9" fmla="*/ 1157111 h 2493759"/>
              <a:gd name="connsiteX0" fmla="*/ 843976 w 2087864"/>
              <a:gd name="connsiteY0" fmla="*/ 1168115 h 2493877"/>
              <a:gd name="connsiteX1" fmla="*/ 1086403 w 2087864"/>
              <a:gd name="connsiteY1" fmla="*/ 1755 h 2493877"/>
              <a:gd name="connsiteX2" fmla="*/ 1622746 w 2087864"/>
              <a:gd name="connsiteY2" fmla="*/ 863315 h 2493877"/>
              <a:gd name="connsiteX3" fmla="*/ 1341270 w 2087864"/>
              <a:gd name="connsiteY3" fmla="*/ 1703917 h 2493877"/>
              <a:gd name="connsiteX4" fmla="*/ 1885556 w 2087864"/>
              <a:gd name="connsiteY4" fmla="*/ 1867200 h 2493877"/>
              <a:gd name="connsiteX5" fmla="*/ 2070613 w 2087864"/>
              <a:gd name="connsiteY5" fmla="*/ 1976058 h 2493877"/>
              <a:gd name="connsiteX6" fmla="*/ 1891946 w 2087864"/>
              <a:gd name="connsiteY6" fmla="*/ 2410676 h 2493877"/>
              <a:gd name="connsiteX7" fmla="*/ 796985 w 2087864"/>
              <a:gd name="connsiteY7" fmla="*/ 2455030 h 2493877"/>
              <a:gd name="connsiteX8" fmla="*/ 2328 w 2087864"/>
              <a:gd name="connsiteY8" fmla="*/ 1943402 h 2493877"/>
              <a:gd name="connsiteX9" fmla="*/ 843976 w 2087864"/>
              <a:gd name="connsiteY9" fmla="*/ 1168115 h 2493877"/>
              <a:gd name="connsiteX0" fmla="*/ 843438 w 2087326"/>
              <a:gd name="connsiteY0" fmla="*/ 1168115 h 2493877"/>
              <a:gd name="connsiteX1" fmla="*/ 1085865 w 2087326"/>
              <a:gd name="connsiteY1" fmla="*/ 1755 h 2493877"/>
              <a:gd name="connsiteX2" fmla="*/ 1622208 w 2087326"/>
              <a:gd name="connsiteY2" fmla="*/ 863315 h 2493877"/>
              <a:gd name="connsiteX3" fmla="*/ 1340732 w 2087326"/>
              <a:gd name="connsiteY3" fmla="*/ 1703917 h 2493877"/>
              <a:gd name="connsiteX4" fmla="*/ 1885018 w 2087326"/>
              <a:gd name="connsiteY4" fmla="*/ 1867200 h 2493877"/>
              <a:gd name="connsiteX5" fmla="*/ 2070075 w 2087326"/>
              <a:gd name="connsiteY5" fmla="*/ 1976058 h 2493877"/>
              <a:gd name="connsiteX6" fmla="*/ 1891408 w 2087326"/>
              <a:gd name="connsiteY6" fmla="*/ 2410676 h 2493877"/>
              <a:gd name="connsiteX7" fmla="*/ 796447 w 2087326"/>
              <a:gd name="connsiteY7" fmla="*/ 2455030 h 2493877"/>
              <a:gd name="connsiteX8" fmla="*/ 1790 w 2087326"/>
              <a:gd name="connsiteY8" fmla="*/ 1943402 h 2493877"/>
              <a:gd name="connsiteX9" fmla="*/ 843438 w 2087326"/>
              <a:gd name="connsiteY9" fmla="*/ 1168115 h 2493877"/>
              <a:gd name="connsiteX0" fmla="*/ 843438 w 2087326"/>
              <a:gd name="connsiteY0" fmla="*/ 1167243 h 2493005"/>
              <a:gd name="connsiteX1" fmla="*/ 1085865 w 2087326"/>
              <a:gd name="connsiteY1" fmla="*/ 883 h 2493005"/>
              <a:gd name="connsiteX2" fmla="*/ 1765274 w 2087326"/>
              <a:gd name="connsiteY2" fmla="*/ 973700 h 2493005"/>
              <a:gd name="connsiteX3" fmla="*/ 1622208 w 2087326"/>
              <a:gd name="connsiteY3" fmla="*/ 862443 h 2493005"/>
              <a:gd name="connsiteX4" fmla="*/ 1340732 w 2087326"/>
              <a:gd name="connsiteY4" fmla="*/ 1703045 h 2493005"/>
              <a:gd name="connsiteX5" fmla="*/ 1885018 w 2087326"/>
              <a:gd name="connsiteY5" fmla="*/ 1866328 h 2493005"/>
              <a:gd name="connsiteX6" fmla="*/ 2070075 w 2087326"/>
              <a:gd name="connsiteY6" fmla="*/ 1975186 h 2493005"/>
              <a:gd name="connsiteX7" fmla="*/ 1891408 w 2087326"/>
              <a:gd name="connsiteY7" fmla="*/ 2409804 h 2493005"/>
              <a:gd name="connsiteX8" fmla="*/ 796447 w 2087326"/>
              <a:gd name="connsiteY8" fmla="*/ 2454158 h 2493005"/>
              <a:gd name="connsiteX9" fmla="*/ 1790 w 2087326"/>
              <a:gd name="connsiteY9" fmla="*/ 1942530 h 2493005"/>
              <a:gd name="connsiteX10" fmla="*/ 843438 w 2087326"/>
              <a:gd name="connsiteY10" fmla="*/ 1167243 h 2493005"/>
              <a:gd name="connsiteX0" fmla="*/ 843438 w 2087326"/>
              <a:gd name="connsiteY0" fmla="*/ 1167243 h 2493005"/>
              <a:gd name="connsiteX1" fmla="*/ 1085865 w 2087326"/>
              <a:gd name="connsiteY1" fmla="*/ 883 h 2493005"/>
              <a:gd name="connsiteX2" fmla="*/ 1765274 w 2087326"/>
              <a:gd name="connsiteY2" fmla="*/ 973700 h 2493005"/>
              <a:gd name="connsiteX3" fmla="*/ 1665751 w 2087326"/>
              <a:gd name="connsiteY3" fmla="*/ 971300 h 2493005"/>
              <a:gd name="connsiteX4" fmla="*/ 1340732 w 2087326"/>
              <a:gd name="connsiteY4" fmla="*/ 1703045 h 2493005"/>
              <a:gd name="connsiteX5" fmla="*/ 1885018 w 2087326"/>
              <a:gd name="connsiteY5" fmla="*/ 1866328 h 2493005"/>
              <a:gd name="connsiteX6" fmla="*/ 2070075 w 2087326"/>
              <a:gd name="connsiteY6" fmla="*/ 1975186 h 2493005"/>
              <a:gd name="connsiteX7" fmla="*/ 1891408 w 2087326"/>
              <a:gd name="connsiteY7" fmla="*/ 2409804 h 2493005"/>
              <a:gd name="connsiteX8" fmla="*/ 796447 w 2087326"/>
              <a:gd name="connsiteY8" fmla="*/ 2454158 h 2493005"/>
              <a:gd name="connsiteX9" fmla="*/ 1790 w 2087326"/>
              <a:gd name="connsiteY9" fmla="*/ 1942530 h 2493005"/>
              <a:gd name="connsiteX10" fmla="*/ 843438 w 2087326"/>
              <a:gd name="connsiteY10" fmla="*/ 1167243 h 2493005"/>
              <a:gd name="connsiteX0" fmla="*/ 841812 w 2085700"/>
              <a:gd name="connsiteY0" fmla="*/ 1167243 h 2493005"/>
              <a:gd name="connsiteX1" fmla="*/ 1084239 w 2085700"/>
              <a:gd name="connsiteY1" fmla="*/ 883 h 2493005"/>
              <a:gd name="connsiteX2" fmla="*/ 1763648 w 2085700"/>
              <a:gd name="connsiteY2" fmla="*/ 973700 h 2493005"/>
              <a:gd name="connsiteX3" fmla="*/ 1664125 w 2085700"/>
              <a:gd name="connsiteY3" fmla="*/ 971300 h 2493005"/>
              <a:gd name="connsiteX4" fmla="*/ 1339106 w 2085700"/>
              <a:gd name="connsiteY4" fmla="*/ 1703045 h 2493005"/>
              <a:gd name="connsiteX5" fmla="*/ 1883392 w 2085700"/>
              <a:gd name="connsiteY5" fmla="*/ 1866328 h 2493005"/>
              <a:gd name="connsiteX6" fmla="*/ 2068449 w 2085700"/>
              <a:gd name="connsiteY6" fmla="*/ 1975186 h 2493005"/>
              <a:gd name="connsiteX7" fmla="*/ 1889782 w 2085700"/>
              <a:gd name="connsiteY7" fmla="*/ 2409804 h 2493005"/>
              <a:gd name="connsiteX8" fmla="*/ 794821 w 2085700"/>
              <a:gd name="connsiteY8" fmla="*/ 2454158 h 2493005"/>
              <a:gd name="connsiteX9" fmla="*/ 164 w 2085700"/>
              <a:gd name="connsiteY9" fmla="*/ 1942530 h 2493005"/>
              <a:gd name="connsiteX10" fmla="*/ 664191 w 2085700"/>
              <a:gd name="connsiteY10" fmla="*/ 1332929 h 2493005"/>
              <a:gd name="connsiteX11" fmla="*/ 841812 w 2085700"/>
              <a:gd name="connsiteY11" fmla="*/ 1167243 h 2493005"/>
              <a:gd name="connsiteX0" fmla="*/ 841797 w 2085685"/>
              <a:gd name="connsiteY0" fmla="*/ 1167243 h 2493005"/>
              <a:gd name="connsiteX1" fmla="*/ 1084224 w 2085685"/>
              <a:gd name="connsiteY1" fmla="*/ 883 h 2493005"/>
              <a:gd name="connsiteX2" fmla="*/ 1763633 w 2085685"/>
              <a:gd name="connsiteY2" fmla="*/ 973700 h 2493005"/>
              <a:gd name="connsiteX3" fmla="*/ 1664110 w 2085685"/>
              <a:gd name="connsiteY3" fmla="*/ 971300 h 2493005"/>
              <a:gd name="connsiteX4" fmla="*/ 1339091 w 2085685"/>
              <a:gd name="connsiteY4" fmla="*/ 1703045 h 2493005"/>
              <a:gd name="connsiteX5" fmla="*/ 1883377 w 2085685"/>
              <a:gd name="connsiteY5" fmla="*/ 1866328 h 2493005"/>
              <a:gd name="connsiteX6" fmla="*/ 2068434 w 2085685"/>
              <a:gd name="connsiteY6" fmla="*/ 1975186 h 2493005"/>
              <a:gd name="connsiteX7" fmla="*/ 1889767 w 2085685"/>
              <a:gd name="connsiteY7" fmla="*/ 2409804 h 2493005"/>
              <a:gd name="connsiteX8" fmla="*/ 794806 w 2085685"/>
              <a:gd name="connsiteY8" fmla="*/ 2454158 h 2493005"/>
              <a:gd name="connsiteX9" fmla="*/ 149 w 2085685"/>
              <a:gd name="connsiteY9" fmla="*/ 1942530 h 2493005"/>
              <a:gd name="connsiteX10" fmla="*/ 718605 w 2085685"/>
              <a:gd name="connsiteY10" fmla="*/ 1256729 h 2493005"/>
              <a:gd name="connsiteX11" fmla="*/ 841797 w 2085685"/>
              <a:gd name="connsiteY11" fmla="*/ 1167243 h 2493005"/>
              <a:gd name="connsiteX0" fmla="*/ 841797 w 2085685"/>
              <a:gd name="connsiteY0" fmla="*/ 1167243 h 2493005"/>
              <a:gd name="connsiteX1" fmla="*/ 1084224 w 2085685"/>
              <a:gd name="connsiteY1" fmla="*/ 883 h 2493005"/>
              <a:gd name="connsiteX2" fmla="*/ 1763633 w 2085685"/>
              <a:gd name="connsiteY2" fmla="*/ 973700 h 2493005"/>
              <a:gd name="connsiteX3" fmla="*/ 1664110 w 2085685"/>
              <a:gd name="connsiteY3" fmla="*/ 971300 h 2493005"/>
              <a:gd name="connsiteX4" fmla="*/ 1339091 w 2085685"/>
              <a:gd name="connsiteY4" fmla="*/ 1703045 h 2493005"/>
              <a:gd name="connsiteX5" fmla="*/ 1883377 w 2085685"/>
              <a:gd name="connsiteY5" fmla="*/ 1866328 h 2493005"/>
              <a:gd name="connsiteX6" fmla="*/ 2068434 w 2085685"/>
              <a:gd name="connsiteY6" fmla="*/ 1975186 h 2493005"/>
              <a:gd name="connsiteX7" fmla="*/ 1889767 w 2085685"/>
              <a:gd name="connsiteY7" fmla="*/ 2409804 h 2493005"/>
              <a:gd name="connsiteX8" fmla="*/ 794806 w 2085685"/>
              <a:gd name="connsiteY8" fmla="*/ 2454158 h 2493005"/>
              <a:gd name="connsiteX9" fmla="*/ 149 w 2085685"/>
              <a:gd name="connsiteY9" fmla="*/ 1942530 h 2493005"/>
              <a:gd name="connsiteX10" fmla="*/ 718605 w 2085685"/>
              <a:gd name="connsiteY10" fmla="*/ 1256729 h 2493005"/>
              <a:gd name="connsiteX11" fmla="*/ 841797 w 2085685"/>
              <a:gd name="connsiteY11" fmla="*/ 1167243 h 2493005"/>
              <a:gd name="connsiteX0" fmla="*/ 841783 w 2085671"/>
              <a:gd name="connsiteY0" fmla="*/ 1167243 h 2493005"/>
              <a:gd name="connsiteX1" fmla="*/ 1084210 w 2085671"/>
              <a:gd name="connsiteY1" fmla="*/ 883 h 2493005"/>
              <a:gd name="connsiteX2" fmla="*/ 1763619 w 2085671"/>
              <a:gd name="connsiteY2" fmla="*/ 973700 h 2493005"/>
              <a:gd name="connsiteX3" fmla="*/ 1664096 w 2085671"/>
              <a:gd name="connsiteY3" fmla="*/ 971300 h 2493005"/>
              <a:gd name="connsiteX4" fmla="*/ 1339077 w 2085671"/>
              <a:gd name="connsiteY4" fmla="*/ 1703045 h 2493005"/>
              <a:gd name="connsiteX5" fmla="*/ 1883363 w 2085671"/>
              <a:gd name="connsiteY5" fmla="*/ 1866328 h 2493005"/>
              <a:gd name="connsiteX6" fmla="*/ 2068420 w 2085671"/>
              <a:gd name="connsiteY6" fmla="*/ 1975186 h 2493005"/>
              <a:gd name="connsiteX7" fmla="*/ 1889753 w 2085671"/>
              <a:gd name="connsiteY7" fmla="*/ 2409804 h 2493005"/>
              <a:gd name="connsiteX8" fmla="*/ 794792 w 2085671"/>
              <a:gd name="connsiteY8" fmla="*/ 2454158 h 2493005"/>
              <a:gd name="connsiteX9" fmla="*/ 135 w 2085671"/>
              <a:gd name="connsiteY9" fmla="*/ 1942530 h 2493005"/>
              <a:gd name="connsiteX10" fmla="*/ 783906 w 2085671"/>
              <a:gd name="connsiteY10" fmla="*/ 1213186 h 2493005"/>
              <a:gd name="connsiteX11" fmla="*/ 841783 w 2085671"/>
              <a:gd name="connsiteY11" fmla="*/ 1167243 h 2493005"/>
              <a:gd name="connsiteX0" fmla="*/ 841778 w 2085666"/>
              <a:gd name="connsiteY0" fmla="*/ 1167243 h 2493005"/>
              <a:gd name="connsiteX1" fmla="*/ 1084205 w 2085666"/>
              <a:gd name="connsiteY1" fmla="*/ 883 h 2493005"/>
              <a:gd name="connsiteX2" fmla="*/ 1763614 w 2085666"/>
              <a:gd name="connsiteY2" fmla="*/ 973700 h 2493005"/>
              <a:gd name="connsiteX3" fmla="*/ 1664091 w 2085666"/>
              <a:gd name="connsiteY3" fmla="*/ 971300 h 2493005"/>
              <a:gd name="connsiteX4" fmla="*/ 1339072 w 2085666"/>
              <a:gd name="connsiteY4" fmla="*/ 1703045 h 2493005"/>
              <a:gd name="connsiteX5" fmla="*/ 1883358 w 2085666"/>
              <a:gd name="connsiteY5" fmla="*/ 1866328 h 2493005"/>
              <a:gd name="connsiteX6" fmla="*/ 2068415 w 2085666"/>
              <a:gd name="connsiteY6" fmla="*/ 1975186 h 2493005"/>
              <a:gd name="connsiteX7" fmla="*/ 1889748 w 2085666"/>
              <a:gd name="connsiteY7" fmla="*/ 2409804 h 2493005"/>
              <a:gd name="connsiteX8" fmla="*/ 794787 w 2085666"/>
              <a:gd name="connsiteY8" fmla="*/ 2454158 h 2493005"/>
              <a:gd name="connsiteX9" fmla="*/ 130 w 2085666"/>
              <a:gd name="connsiteY9" fmla="*/ 1942530 h 2493005"/>
              <a:gd name="connsiteX10" fmla="*/ 783901 w 2085666"/>
              <a:gd name="connsiteY10" fmla="*/ 1213186 h 2493005"/>
              <a:gd name="connsiteX11" fmla="*/ 841778 w 2085666"/>
              <a:gd name="connsiteY11" fmla="*/ 1167243 h 2493005"/>
              <a:gd name="connsiteX0" fmla="*/ 841778 w 2085666"/>
              <a:gd name="connsiteY0" fmla="*/ 1169248 h 2495010"/>
              <a:gd name="connsiteX1" fmla="*/ 729471 w 2085666"/>
              <a:gd name="connsiteY1" fmla="*/ 1334934 h 2495010"/>
              <a:gd name="connsiteX2" fmla="*/ 1084205 w 2085666"/>
              <a:gd name="connsiteY2" fmla="*/ 2888 h 2495010"/>
              <a:gd name="connsiteX3" fmla="*/ 1763614 w 2085666"/>
              <a:gd name="connsiteY3" fmla="*/ 975705 h 2495010"/>
              <a:gd name="connsiteX4" fmla="*/ 1664091 w 2085666"/>
              <a:gd name="connsiteY4" fmla="*/ 973305 h 2495010"/>
              <a:gd name="connsiteX5" fmla="*/ 1339072 w 2085666"/>
              <a:gd name="connsiteY5" fmla="*/ 1705050 h 2495010"/>
              <a:gd name="connsiteX6" fmla="*/ 1883358 w 2085666"/>
              <a:gd name="connsiteY6" fmla="*/ 1868333 h 2495010"/>
              <a:gd name="connsiteX7" fmla="*/ 2068415 w 2085666"/>
              <a:gd name="connsiteY7" fmla="*/ 1977191 h 2495010"/>
              <a:gd name="connsiteX8" fmla="*/ 1889748 w 2085666"/>
              <a:gd name="connsiteY8" fmla="*/ 2411809 h 2495010"/>
              <a:gd name="connsiteX9" fmla="*/ 794787 w 2085666"/>
              <a:gd name="connsiteY9" fmla="*/ 2456163 h 2495010"/>
              <a:gd name="connsiteX10" fmla="*/ 130 w 2085666"/>
              <a:gd name="connsiteY10" fmla="*/ 1944535 h 2495010"/>
              <a:gd name="connsiteX11" fmla="*/ 783901 w 2085666"/>
              <a:gd name="connsiteY11" fmla="*/ 1215191 h 2495010"/>
              <a:gd name="connsiteX12" fmla="*/ 841778 w 2085666"/>
              <a:gd name="connsiteY12" fmla="*/ 1169248 h 2495010"/>
              <a:gd name="connsiteX0" fmla="*/ 841778 w 2085666"/>
              <a:gd name="connsiteY0" fmla="*/ 1169248 h 2495010"/>
              <a:gd name="connsiteX1" fmla="*/ 729471 w 2085666"/>
              <a:gd name="connsiteY1" fmla="*/ 1334934 h 2495010"/>
              <a:gd name="connsiteX2" fmla="*/ 1084205 w 2085666"/>
              <a:gd name="connsiteY2" fmla="*/ 2888 h 2495010"/>
              <a:gd name="connsiteX3" fmla="*/ 1763614 w 2085666"/>
              <a:gd name="connsiteY3" fmla="*/ 975705 h 2495010"/>
              <a:gd name="connsiteX4" fmla="*/ 1664091 w 2085666"/>
              <a:gd name="connsiteY4" fmla="*/ 973305 h 2495010"/>
              <a:gd name="connsiteX5" fmla="*/ 1339072 w 2085666"/>
              <a:gd name="connsiteY5" fmla="*/ 1705050 h 2495010"/>
              <a:gd name="connsiteX6" fmla="*/ 1883358 w 2085666"/>
              <a:gd name="connsiteY6" fmla="*/ 1868333 h 2495010"/>
              <a:gd name="connsiteX7" fmla="*/ 2068415 w 2085666"/>
              <a:gd name="connsiteY7" fmla="*/ 1977191 h 2495010"/>
              <a:gd name="connsiteX8" fmla="*/ 1889748 w 2085666"/>
              <a:gd name="connsiteY8" fmla="*/ 2411809 h 2495010"/>
              <a:gd name="connsiteX9" fmla="*/ 794787 w 2085666"/>
              <a:gd name="connsiteY9" fmla="*/ 2456163 h 2495010"/>
              <a:gd name="connsiteX10" fmla="*/ 130 w 2085666"/>
              <a:gd name="connsiteY10" fmla="*/ 1944535 h 2495010"/>
              <a:gd name="connsiteX11" fmla="*/ 783901 w 2085666"/>
              <a:gd name="connsiteY11" fmla="*/ 1215191 h 2495010"/>
              <a:gd name="connsiteX12" fmla="*/ 841778 w 2085666"/>
              <a:gd name="connsiteY12" fmla="*/ 1169248 h 2495010"/>
              <a:gd name="connsiteX0" fmla="*/ 841778 w 2085666"/>
              <a:gd name="connsiteY0" fmla="*/ 1166465 h 2492227"/>
              <a:gd name="connsiteX1" fmla="*/ 642385 w 2085666"/>
              <a:gd name="connsiteY1" fmla="*/ 1038236 h 2492227"/>
              <a:gd name="connsiteX2" fmla="*/ 1084205 w 2085666"/>
              <a:gd name="connsiteY2" fmla="*/ 105 h 2492227"/>
              <a:gd name="connsiteX3" fmla="*/ 1763614 w 2085666"/>
              <a:gd name="connsiteY3" fmla="*/ 972922 h 2492227"/>
              <a:gd name="connsiteX4" fmla="*/ 1664091 w 2085666"/>
              <a:gd name="connsiteY4" fmla="*/ 970522 h 2492227"/>
              <a:gd name="connsiteX5" fmla="*/ 1339072 w 2085666"/>
              <a:gd name="connsiteY5" fmla="*/ 1702267 h 2492227"/>
              <a:gd name="connsiteX6" fmla="*/ 1883358 w 2085666"/>
              <a:gd name="connsiteY6" fmla="*/ 1865550 h 2492227"/>
              <a:gd name="connsiteX7" fmla="*/ 2068415 w 2085666"/>
              <a:gd name="connsiteY7" fmla="*/ 1974408 h 2492227"/>
              <a:gd name="connsiteX8" fmla="*/ 1889748 w 2085666"/>
              <a:gd name="connsiteY8" fmla="*/ 2409026 h 2492227"/>
              <a:gd name="connsiteX9" fmla="*/ 794787 w 2085666"/>
              <a:gd name="connsiteY9" fmla="*/ 2453380 h 2492227"/>
              <a:gd name="connsiteX10" fmla="*/ 130 w 2085666"/>
              <a:gd name="connsiteY10" fmla="*/ 1941752 h 2492227"/>
              <a:gd name="connsiteX11" fmla="*/ 783901 w 2085666"/>
              <a:gd name="connsiteY11" fmla="*/ 1212408 h 2492227"/>
              <a:gd name="connsiteX12" fmla="*/ 841778 w 2085666"/>
              <a:gd name="connsiteY12" fmla="*/ 1166465 h 2492227"/>
              <a:gd name="connsiteX0" fmla="*/ 841869 w 2085757"/>
              <a:gd name="connsiteY0" fmla="*/ 1166465 h 2492227"/>
              <a:gd name="connsiteX1" fmla="*/ 642476 w 2085757"/>
              <a:gd name="connsiteY1" fmla="*/ 1038236 h 2492227"/>
              <a:gd name="connsiteX2" fmla="*/ 1084296 w 2085757"/>
              <a:gd name="connsiteY2" fmla="*/ 105 h 2492227"/>
              <a:gd name="connsiteX3" fmla="*/ 1763705 w 2085757"/>
              <a:gd name="connsiteY3" fmla="*/ 972922 h 2492227"/>
              <a:gd name="connsiteX4" fmla="*/ 1664182 w 2085757"/>
              <a:gd name="connsiteY4" fmla="*/ 970522 h 2492227"/>
              <a:gd name="connsiteX5" fmla="*/ 1339163 w 2085757"/>
              <a:gd name="connsiteY5" fmla="*/ 1702267 h 2492227"/>
              <a:gd name="connsiteX6" fmla="*/ 1883449 w 2085757"/>
              <a:gd name="connsiteY6" fmla="*/ 1865550 h 2492227"/>
              <a:gd name="connsiteX7" fmla="*/ 2068506 w 2085757"/>
              <a:gd name="connsiteY7" fmla="*/ 1974408 h 2492227"/>
              <a:gd name="connsiteX8" fmla="*/ 1889839 w 2085757"/>
              <a:gd name="connsiteY8" fmla="*/ 2409026 h 2492227"/>
              <a:gd name="connsiteX9" fmla="*/ 794878 w 2085757"/>
              <a:gd name="connsiteY9" fmla="*/ 2453380 h 2492227"/>
              <a:gd name="connsiteX10" fmla="*/ 221 w 2085757"/>
              <a:gd name="connsiteY10" fmla="*/ 1941752 h 2492227"/>
              <a:gd name="connsiteX11" fmla="*/ 500963 w 2085757"/>
              <a:gd name="connsiteY11" fmla="*/ 1234179 h 2492227"/>
              <a:gd name="connsiteX12" fmla="*/ 841869 w 2085757"/>
              <a:gd name="connsiteY12" fmla="*/ 1166465 h 2492227"/>
              <a:gd name="connsiteX0" fmla="*/ 841806 w 2085694"/>
              <a:gd name="connsiteY0" fmla="*/ 1166465 h 2492227"/>
              <a:gd name="connsiteX1" fmla="*/ 642413 w 2085694"/>
              <a:gd name="connsiteY1" fmla="*/ 1038236 h 2492227"/>
              <a:gd name="connsiteX2" fmla="*/ 1084233 w 2085694"/>
              <a:gd name="connsiteY2" fmla="*/ 105 h 2492227"/>
              <a:gd name="connsiteX3" fmla="*/ 1763642 w 2085694"/>
              <a:gd name="connsiteY3" fmla="*/ 972922 h 2492227"/>
              <a:gd name="connsiteX4" fmla="*/ 1664119 w 2085694"/>
              <a:gd name="connsiteY4" fmla="*/ 970522 h 2492227"/>
              <a:gd name="connsiteX5" fmla="*/ 1339100 w 2085694"/>
              <a:gd name="connsiteY5" fmla="*/ 1702267 h 2492227"/>
              <a:gd name="connsiteX6" fmla="*/ 1883386 w 2085694"/>
              <a:gd name="connsiteY6" fmla="*/ 1865550 h 2492227"/>
              <a:gd name="connsiteX7" fmla="*/ 2068443 w 2085694"/>
              <a:gd name="connsiteY7" fmla="*/ 1974408 h 2492227"/>
              <a:gd name="connsiteX8" fmla="*/ 1889776 w 2085694"/>
              <a:gd name="connsiteY8" fmla="*/ 2409026 h 2492227"/>
              <a:gd name="connsiteX9" fmla="*/ 794815 w 2085694"/>
              <a:gd name="connsiteY9" fmla="*/ 2453380 h 2492227"/>
              <a:gd name="connsiteX10" fmla="*/ 158 w 2085694"/>
              <a:gd name="connsiteY10" fmla="*/ 1941752 h 2492227"/>
              <a:gd name="connsiteX11" fmla="*/ 500900 w 2085694"/>
              <a:gd name="connsiteY11" fmla="*/ 1234179 h 2492227"/>
              <a:gd name="connsiteX12" fmla="*/ 841806 w 2085694"/>
              <a:gd name="connsiteY12" fmla="*/ 1166465 h 2492227"/>
              <a:gd name="connsiteX0" fmla="*/ 841826 w 2085714"/>
              <a:gd name="connsiteY0" fmla="*/ 1166465 h 2492227"/>
              <a:gd name="connsiteX1" fmla="*/ 642433 w 2085714"/>
              <a:gd name="connsiteY1" fmla="*/ 1038236 h 2492227"/>
              <a:gd name="connsiteX2" fmla="*/ 1084253 w 2085714"/>
              <a:gd name="connsiteY2" fmla="*/ 105 h 2492227"/>
              <a:gd name="connsiteX3" fmla="*/ 1763662 w 2085714"/>
              <a:gd name="connsiteY3" fmla="*/ 972922 h 2492227"/>
              <a:gd name="connsiteX4" fmla="*/ 1664139 w 2085714"/>
              <a:gd name="connsiteY4" fmla="*/ 970522 h 2492227"/>
              <a:gd name="connsiteX5" fmla="*/ 1339120 w 2085714"/>
              <a:gd name="connsiteY5" fmla="*/ 1702267 h 2492227"/>
              <a:gd name="connsiteX6" fmla="*/ 1883406 w 2085714"/>
              <a:gd name="connsiteY6" fmla="*/ 1865550 h 2492227"/>
              <a:gd name="connsiteX7" fmla="*/ 2068463 w 2085714"/>
              <a:gd name="connsiteY7" fmla="*/ 1974408 h 2492227"/>
              <a:gd name="connsiteX8" fmla="*/ 1889796 w 2085714"/>
              <a:gd name="connsiteY8" fmla="*/ 2409026 h 2492227"/>
              <a:gd name="connsiteX9" fmla="*/ 794835 w 2085714"/>
              <a:gd name="connsiteY9" fmla="*/ 2453380 h 2492227"/>
              <a:gd name="connsiteX10" fmla="*/ 178 w 2085714"/>
              <a:gd name="connsiteY10" fmla="*/ 1941752 h 2492227"/>
              <a:gd name="connsiteX11" fmla="*/ 500920 w 2085714"/>
              <a:gd name="connsiteY11" fmla="*/ 1234179 h 2492227"/>
              <a:gd name="connsiteX12" fmla="*/ 841826 w 2085714"/>
              <a:gd name="connsiteY12" fmla="*/ 1166465 h 2492227"/>
              <a:gd name="connsiteX0" fmla="*/ 841843 w 2085731"/>
              <a:gd name="connsiteY0" fmla="*/ 1166465 h 2492227"/>
              <a:gd name="connsiteX1" fmla="*/ 642450 w 2085731"/>
              <a:gd name="connsiteY1" fmla="*/ 1038236 h 2492227"/>
              <a:gd name="connsiteX2" fmla="*/ 1084270 w 2085731"/>
              <a:gd name="connsiteY2" fmla="*/ 105 h 2492227"/>
              <a:gd name="connsiteX3" fmla="*/ 1763679 w 2085731"/>
              <a:gd name="connsiteY3" fmla="*/ 972922 h 2492227"/>
              <a:gd name="connsiteX4" fmla="*/ 1664156 w 2085731"/>
              <a:gd name="connsiteY4" fmla="*/ 970522 h 2492227"/>
              <a:gd name="connsiteX5" fmla="*/ 1339137 w 2085731"/>
              <a:gd name="connsiteY5" fmla="*/ 1702267 h 2492227"/>
              <a:gd name="connsiteX6" fmla="*/ 1883423 w 2085731"/>
              <a:gd name="connsiteY6" fmla="*/ 1865550 h 2492227"/>
              <a:gd name="connsiteX7" fmla="*/ 2068480 w 2085731"/>
              <a:gd name="connsiteY7" fmla="*/ 1974408 h 2492227"/>
              <a:gd name="connsiteX8" fmla="*/ 1889813 w 2085731"/>
              <a:gd name="connsiteY8" fmla="*/ 2409026 h 2492227"/>
              <a:gd name="connsiteX9" fmla="*/ 794852 w 2085731"/>
              <a:gd name="connsiteY9" fmla="*/ 2453380 h 2492227"/>
              <a:gd name="connsiteX10" fmla="*/ 195 w 2085731"/>
              <a:gd name="connsiteY10" fmla="*/ 1941752 h 2492227"/>
              <a:gd name="connsiteX11" fmla="*/ 457394 w 2085731"/>
              <a:gd name="connsiteY11" fmla="*/ 1266837 h 2492227"/>
              <a:gd name="connsiteX12" fmla="*/ 841843 w 2085731"/>
              <a:gd name="connsiteY12" fmla="*/ 1166465 h 2492227"/>
              <a:gd name="connsiteX0" fmla="*/ 700329 w 2085731"/>
              <a:gd name="connsiteY0" fmla="*/ 981408 h 2492227"/>
              <a:gd name="connsiteX1" fmla="*/ 642450 w 2085731"/>
              <a:gd name="connsiteY1" fmla="*/ 1038236 h 2492227"/>
              <a:gd name="connsiteX2" fmla="*/ 1084270 w 2085731"/>
              <a:gd name="connsiteY2" fmla="*/ 105 h 2492227"/>
              <a:gd name="connsiteX3" fmla="*/ 1763679 w 2085731"/>
              <a:gd name="connsiteY3" fmla="*/ 972922 h 2492227"/>
              <a:gd name="connsiteX4" fmla="*/ 1664156 w 2085731"/>
              <a:gd name="connsiteY4" fmla="*/ 970522 h 2492227"/>
              <a:gd name="connsiteX5" fmla="*/ 1339137 w 2085731"/>
              <a:gd name="connsiteY5" fmla="*/ 1702267 h 2492227"/>
              <a:gd name="connsiteX6" fmla="*/ 1883423 w 2085731"/>
              <a:gd name="connsiteY6" fmla="*/ 1865550 h 2492227"/>
              <a:gd name="connsiteX7" fmla="*/ 2068480 w 2085731"/>
              <a:gd name="connsiteY7" fmla="*/ 1974408 h 2492227"/>
              <a:gd name="connsiteX8" fmla="*/ 1889813 w 2085731"/>
              <a:gd name="connsiteY8" fmla="*/ 2409026 h 2492227"/>
              <a:gd name="connsiteX9" fmla="*/ 794852 w 2085731"/>
              <a:gd name="connsiteY9" fmla="*/ 2453380 h 2492227"/>
              <a:gd name="connsiteX10" fmla="*/ 195 w 2085731"/>
              <a:gd name="connsiteY10" fmla="*/ 1941752 h 2492227"/>
              <a:gd name="connsiteX11" fmla="*/ 457394 w 2085731"/>
              <a:gd name="connsiteY11" fmla="*/ 1266837 h 2492227"/>
              <a:gd name="connsiteX12" fmla="*/ 700329 w 2085731"/>
              <a:gd name="connsiteY12" fmla="*/ 981408 h 2492227"/>
              <a:gd name="connsiteX0" fmla="*/ 700329 w 2085731"/>
              <a:gd name="connsiteY0" fmla="*/ 981517 h 2492336"/>
              <a:gd name="connsiteX1" fmla="*/ 642450 w 2085731"/>
              <a:gd name="connsiteY1" fmla="*/ 1038345 h 2492336"/>
              <a:gd name="connsiteX2" fmla="*/ 740422 w 2085731"/>
              <a:gd name="connsiteY2" fmla="*/ 885946 h 2492336"/>
              <a:gd name="connsiteX3" fmla="*/ 1084270 w 2085731"/>
              <a:gd name="connsiteY3" fmla="*/ 214 h 2492336"/>
              <a:gd name="connsiteX4" fmla="*/ 1763679 w 2085731"/>
              <a:gd name="connsiteY4" fmla="*/ 973031 h 2492336"/>
              <a:gd name="connsiteX5" fmla="*/ 1664156 w 2085731"/>
              <a:gd name="connsiteY5" fmla="*/ 970631 h 2492336"/>
              <a:gd name="connsiteX6" fmla="*/ 1339137 w 2085731"/>
              <a:gd name="connsiteY6" fmla="*/ 1702376 h 2492336"/>
              <a:gd name="connsiteX7" fmla="*/ 1883423 w 2085731"/>
              <a:gd name="connsiteY7" fmla="*/ 1865659 h 2492336"/>
              <a:gd name="connsiteX8" fmla="*/ 2068480 w 2085731"/>
              <a:gd name="connsiteY8" fmla="*/ 1974517 h 2492336"/>
              <a:gd name="connsiteX9" fmla="*/ 1889813 w 2085731"/>
              <a:gd name="connsiteY9" fmla="*/ 2409135 h 2492336"/>
              <a:gd name="connsiteX10" fmla="*/ 794852 w 2085731"/>
              <a:gd name="connsiteY10" fmla="*/ 2453489 h 2492336"/>
              <a:gd name="connsiteX11" fmla="*/ 195 w 2085731"/>
              <a:gd name="connsiteY11" fmla="*/ 1941861 h 2492336"/>
              <a:gd name="connsiteX12" fmla="*/ 457394 w 2085731"/>
              <a:gd name="connsiteY12" fmla="*/ 1266946 h 2492336"/>
              <a:gd name="connsiteX13" fmla="*/ 700329 w 2085731"/>
              <a:gd name="connsiteY13" fmla="*/ 981517 h 2492336"/>
              <a:gd name="connsiteX0" fmla="*/ 700329 w 2085731"/>
              <a:gd name="connsiteY0" fmla="*/ 981306 h 2492125"/>
              <a:gd name="connsiteX1" fmla="*/ 642450 w 2085731"/>
              <a:gd name="connsiteY1" fmla="*/ 1038134 h 2492125"/>
              <a:gd name="connsiteX2" fmla="*/ 871050 w 2085731"/>
              <a:gd name="connsiteY2" fmla="*/ 983707 h 2492125"/>
              <a:gd name="connsiteX3" fmla="*/ 1084270 w 2085731"/>
              <a:gd name="connsiteY3" fmla="*/ 3 h 2492125"/>
              <a:gd name="connsiteX4" fmla="*/ 1763679 w 2085731"/>
              <a:gd name="connsiteY4" fmla="*/ 972820 h 2492125"/>
              <a:gd name="connsiteX5" fmla="*/ 1664156 w 2085731"/>
              <a:gd name="connsiteY5" fmla="*/ 970420 h 2492125"/>
              <a:gd name="connsiteX6" fmla="*/ 1339137 w 2085731"/>
              <a:gd name="connsiteY6" fmla="*/ 1702165 h 2492125"/>
              <a:gd name="connsiteX7" fmla="*/ 1883423 w 2085731"/>
              <a:gd name="connsiteY7" fmla="*/ 1865448 h 2492125"/>
              <a:gd name="connsiteX8" fmla="*/ 2068480 w 2085731"/>
              <a:gd name="connsiteY8" fmla="*/ 1974306 h 2492125"/>
              <a:gd name="connsiteX9" fmla="*/ 1889813 w 2085731"/>
              <a:gd name="connsiteY9" fmla="*/ 2408924 h 2492125"/>
              <a:gd name="connsiteX10" fmla="*/ 794852 w 2085731"/>
              <a:gd name="connsiteY10" fmla="*/ 2453278 h 2492125"/>
              <a:gd name="connsiteX11" fmla="*/ 195 w 2085731"/>
              <a:gd name="connsiteY11" fmla="*/ 1941650 h 2492125"/>
              <a:gd name="connsiteX12" fmla="*/ 457394 w 2085731"/>
              <a:gd name="connsiteY12" fmla="*/ 1266735 h 2492125"/>
              <a:gd name="connsiteX13" fmla="*/ 700329 w 2085731"/>
              <a:gd name="connsiteY13" fmla="*/ 981306 h 2492125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827507 w 2085731"/>
              <a:gd name="connsiteY2" fmla="*/ 821118 h 2492822"/>
              <a:gd name="connsiteX3" fmla="*/ 1084270 w 2085731"/>
              <a:gd name="connsiteY3" fmla="*/ 700 h 2492822"/>
              <a:gd name="connsiteX4" fmla="*/ 1763679 w 2085731"/>
              <a:gd name="connsiteY4" fmla="*/ 973517 h 2492822"/>
              <a:gd name="connsiteX5" fmla="*/ 1664156 w 2085731"/>
              <a:gd name="connsiteY5" fmla="*/ 971117 h 2492822"/>
              <a:gd name="connsiteX6" fmla="*/ 1339137 w 2085731"/>
              <a:gd name="connsiteY6" fmla="*/ 1702862 h 2492822"/>
              <a:gd name="connsiteX7" fmla="*/ 1883423 w 2085731"/>
              <a:gd name="connsiteY7" fmla="*/ 1866145 h 2492822"/>
              <a:gd name="connsiteX8" fmla="*/ 2068480 w 2085731"/>
              <a:gd name="connsiteY8" fmla="*/ 1975003 h 2492822"/>
              <a:gd name="connsiteX9" fmla="*/ 1889813 w 2085731"/>
              <a:gd name="connsiteY9" fmla="*/ 2409621 h 2492822"/>
              <a:gd name="connsiteX10" fmla="*/ 794852 w 2085731"/>
              <a:gd name="connsiteY10" fmla="*/ 2453975 h 2492822"/>
              <a:gd name="connsiteX11" fmla="*/ 195 w 2085731"/>
              <a:gd name="connsiteY11" fmla="*/ 1942347 h 2492822"/>
              <a:gd name="connsiteX12" fmla="*/ 457394 w 2085731"/>
              <a:gd name="connsiteY12" fmla="*/ 1267432 h 2492822"/>
              <a:gd name="connsiteX13" fmla="*/ 700329 w 2085731"/>
              <a:gd name="connsiteY13" fmla="*/ 982003 h 2492822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827507 w 2085731"/>
              <a:gd name="connsiteY2" fmla="*/ 821118 h 2492822"/>
              <a:gd name="connsiteX3" fmla="*/ 1084270 w 2085731"/>
              <a:gd name="connsiteY3" fmla="*/ 700 h 2492822"/>
              <a:gd name="connsiteX4" fmla="*/ 1763679 w 2085731"/>
              <a:gd name="connsiteY4" fmla="*/ 973517 h 2492822"/>
              <a:gd name="connsiteX5" fmla="*/ 1664156 w 2085731"/>
              <a:gd name="connsiteY5" fmla="*/ 971117 h 2492822"/>
              <a:gd name="connsiteX6" fmla="*/ 1339137 w 2085731"/>
              <a:gd name="connsiteY6" fmla="*/ 1702862 h 2492822"/>
              <a:gd name="connsiteX7" fmla="*/ 1883423 w 2085731"/>
              <a:gd name="connsiteY7" fmla="*/ 1866145 h 2492822"/>
              <a:gd name="connsiteX8" fmla="*/ 2068480 w 2085731"/>
              <a:gd name="connsiteY8" fmla="*/ 1975003 h 2492822"/>
              <a:gd name="connsiteX9" fmla="*/ 1889813 w 2085731"/>
              <a:gd name="connsiteY9" fmla="*/ 2409621 h 2492822"/>
              <a:gd name="connsiteX10" fmla="*/ 794852 w 2085731"/>
              <a:gd name="connsiteY10" fmla="*/ 2453975 h 2492822"/>
              <a:gd name="connsiteX11" fmla="*/ 195 w 2085731"/>
              <a:gd name="connsiteY11" fmla="*/ 1942347 h 2492822"/>
              <a:gd name="connsiteX12" fmla="*/ 457394 w 2085731"/>
              <a:gd name="connsiteY12" fmla="*/ 1267432 h 2492822"/>
              <a:gd name="connsiteX13" fmla="*/ 700329 w 2085731"/>
              <a:gd name="connsiteY13" fmla="*/ 982003 h 2492822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718651 w 2085731"/>
              <a:gd name="connsiteY2" fmla="*/ 962632 h 2492822"/>
              <a:gd name="connsiteX3" fmla="*/ 827507 w 2085731"/>
              <a:gd name="connsiteY3" fmla="*/ 821118 h 2492822"/>
              <a:gd name="connsiteX4" fmla="*/ 1084270 w 2085731"/>
              <a:gd name="connsiteY4" fmla="*/ 700 h 2492822"/>
              <a:gd name="connsiteX5" fmla="*/ 1763679 w 2085731"/>
              <a:gd name="connsiteY5" fmla="*/ 973517 h 2492822"/>
              <a:gd name="connsiteX6" fmla="*/ 1664156 w 2085731"/>
              <a:gd name="connsiteY6" fmla="*/ 971117 h 2492822"/>
              <a:gd name="connsiteX7" fmla="*/ 1339137 w 2085731"/>
              <a:gd name="connsiteY7" fmla="*/ 1702862 h 2492822"/>
              <a:gd name="connsiteX8" fmla="*/ 1883423 w 2085731"/>
              <a:gd name="connsiteY8" fmla="*/ 1866145 h 2492822"/>
              <a:gd name="connsiteX9" fmla="*/ 2068480 w 2085731"/>
              <a:gd name="connsiteY9" fmla="*/ 1975003 h 2492822"/>
              <a:gd name="connsiteX10" fmla="*/ 1889813 w 2085731"/>
              <a:gd name="connsiteY10" fmla="*/ 2409621 h 2492822"/>
              <a:gd name="connsiteX11" fmla="*/ 794852 w 2085731"/>
              <a:gd name="connsiteY11" fmla="*/ 2453975 h 2492822"/>
              <a:gd name="connsiteX12" fmla="*/ 195 w 2085731"/>
              <a:gd name="connsiteY12" fmla="*/ 1942347 h 2492822"/>
              <a:gd name="connsiteX13" fmla="*/ 457394 w 2085731"/>
              <a:gd name="connsiteY13" fmla="*/ 1267432 h 2492822"/>
              <a:gd name="connsiteX14" fmla="*/ 700329 w 2085731"/>
              <a:gd name="connsiteY14" fmla="*/ 982003 h 2492822"/>
              <a:gd name="connsiteX0" fmla="*/ 918043 w 2085731"/>
              <a:gd name="connsiteY0" fmla="*/ 829603 h 2492822"/>
              <a:gd name="connsiteX1" fmla="*/ 642450 w 2085731"/>
              <a:gd name="connsiteY1" fmla="*/ 1038831 h 2492822"/>
              <a:gd name="connsiteX2" fmla="*/ 718651 w 2085731"/>
              <a:gd name="connsiteY2" fmla="*/ 962632 h 2492822"/>
              <a:gd name="connsiteX3" fmla="*/ 827507 w 2085731"/>
              <a:gd name="connsiteY3" fmla="*/ 821118 h 2492822"/>
              <a:gd name="connsiteX4" fmla="*/ 1084270 w 2085731"/>
              <a:gd name="connsiteY4" fmla="*/ 700 h 2492822"/>
              <a:gd name="connsiteX5" fmla="*/ 1763679 w 2085731"/>
              <a:gd name="connsiteY5" fmla="*/ 973517 h 2492822"/>
              <a:gd name="connsiteX6" fmla="*/ 1664156 w 2085731"/>
              <a:gd name="connsiteY6" fmla="*/ 971117 h 2492822"/>
              <a:gd name="connsiteX7" fmla="*/ 1339137 w 2085731"/>
              <a:gd name="connsiteY7" fmla="*/ 1702862 h 2492822"/>
              <a:gd name="connsiteX8" fmla="*/ 1883423 w 2085731"/>
              <a:gd name="connsiteY8" fmla="*/ 1866145 h 2492822"/>
              <a:gd name="connsiteX9" fmla="*/ 2068480 w 2085731"/>
              <a:gd name="connsiteY9" fmla="*/ 1975003 h 2492822"/>
              <a:gd name="connsiteX10" fmla="*/ 1889813 w 2085731"/>
              <a:gd name="connsiteY10" fmla="*/ 2409621 h 2492822"/>
              <a:gd name="connsiteX11" fmla="*/ 794852 w 2085731"/>
              <a:gd name="connsiteY11" fmla="*/ 2453975 h 2492822"/>
              <a:gd name="connsiteX12" fmla="*/ 195 w 2085731"/>
              <a:gd name="connsiteY12" fmla="*/ 1942347 h 2492822"/>
              <a:gd name="connsiteX13" fmla="*/ 457394 w 2085731"/>
              <a:gd name="connsiteY13" fmla="*/ 1267432 h 2492822"/>
              <a:gd name="connsiteX14" fmla="*/ 918043 w 2085731"/>
              <a:gd name="connsiteY14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39137 w 2085731"/>
              <a:gd name="connsiteY8" fmla="*/ 1702862 h 2492822"/>
              <a:gd name="connsiteX9" fmla="*/ 1883423 w 2085731"/>
              <a:gd name="connsiteY9" fmla="*/ 1866145 h 2492822"/>
              <a:gd name="connsiteX10" fmla="*/ 2068480 w 2085731"/>
              <a:gd name="connsiteY10" fmla="*/ 1975003 h 2492822"/>
              <a:gd name="connsiteX11" fmla="*/ 1889813 w 2085731"/>
              <a:gd name="connsiteY11" fmla="*/ 2409621 h 2492822"/>
              <a:gd name="connsiteX12" fmla="*/ 794852 w 2085731"/>
              <a:gd name="connsiteY12" fmla="*/ 2453975 h 2492822"/>
              <a:gd name="connsiteX13" fmla="*/ 195 w 2085731"/>
              <a:gd name="connsiteY13" fmla="*/ 1942347 h 2492822"/>
              <a:gd name="connsiteX14" fmla="*/ 457394 w 2085731"/>
              <a:gd name="connsiteY14" fmla="*/ 1267432 h 2492822"/>
              <a:gd name="connsiteX15" fmla="*/ 918043 w 2085731"/>
              <a:gd name="connsiteY15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39137 w 2085731"/>
              <a:gd name="connsiteY8" fmla="*/ 1702862 h 2492822"/>
              <a:gd name="connsiteX9" fmla="*/ 1545965 w 2085731"/>
              <a:gd name="connsiteY9" fmla="*/ 1887918 h 2492822"/>
              <a:gd name="connsiteX10" fmla="*/ 1883423 w 2085731"/>
              <a:gd name="connsiteY10" fmla="*/ 1866145 h 2492822"/>
              <a:gd name="connsiteX11" fmla="*/ 2068480 w 2085731"/>
              <a:gd name="connsiteY11" fmla="*/ 1975003 h 2492822"/>
              <a:gd name="connsiteX12" fmla="*/ 1889813 w 2085731"/>
              <a:gd name="connsiteY12" fmla="*/ 2409621 h 2492822"/>
              <a:gd name="connsiteX13" fmla="*/ 794852 w 2085731"/>
              <a:gd name="connsiteY13" fmla="*/ 2453975 h 2492822"/>
              <a:gd name="connsiteX14" fmla="*/ 195 w 2085731"/>
              <a:gd name="connsiteY14" fmla="*/ 1942347 h 2492822"/>
              <a:gd name="connsiteX15" fmla="*/ 457394 w 2085731"/>
              <a:gd name="connsiteY15" fmla="*/ 1267432 h 2492822"/>
              <a:gd name="connsiteX16" fmla="*/ 918043 w 2085731"/>
              <a:gd name="connsiteY16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60908 w 2085731"/>
              <a:gd name="connsiteY8" fmla="*/ 1517804 h 2492822"/>
              <a:gd name="connsiteX9" fmla="*/ 1339137 w 2085731"/>
              <a:gd name="connsiteY9" fmla="*/ 1702862 h 2492822"/>
              <a:gd name="connsiteX10" fmla="*/ 1545965 w 2085731"/>
              <a:gd name="connsiteY10" fmla="*/ 1887918 h 2492822"/>
              <a:gd name="connsiteX11" fmla="*/ 1883423 w 2085731"/>
              <a:gd name="connsiteY11" fmla="*/ 1866145 h 2492822"/>
              <a:gd name="connsiteX12" fmla="*/ 2068480 w 2085731"/>
              <a:gd name="connsiteY12" fmla="*/ 1975003 h 2492822"/>
              <a:gd name="connsiteX13" fmla="*/ 1889813 w 2085731"/>
              <a:gd name="connsiteY13" fmla="*/ 2409621 h 2492822"/>
              <a:gd name="connsiteX14" fmla="*/ 794852 w 2085731"/>
              <a:gd name="connsiteY14" fmla="*/ 2453975 h 2492822"/>
              <a:gd name="connsiteX15" fmla="*/ 195 w 2085731"/>
              <a:gd name="connsiteY15" fmla="*/ 1942347 h 2492822"/>
              <a:gd name="connsiteX16" fmla="*/ 457394 w 2085731"/>
              <a:gd name="connsiteY16" fmla="*/ 1267432 h 2492822"/>
              <a:gd name="connsiteX17" fmla="*/ 918043 w 2085731"/>
              <a:gd name="connsiteY17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53270 w 2085731"/>
              <a:gd name="connsiteY7" fmla="*/ 1003774 h 2492822"/>
              <a:gd name="connsiteX8" fmla="*/ 1360908 w 2085731"/>
              <a:gd name="connsiteY8" fmla="*/ 1517804 h 2492822"/>
              <a:gd name="connsiteX9" fmla="*/ 1339137 w 2085731"/>
              <a:gd name="connsiteY9" fmla="*/ 1702862 h 2492822"/>
              <a:gd name="connsiteX10" fmla="*/ 1545965 w 2085731"/>
              <a:gd name="connsiteY10" fmla="*/ 1887918 h 2492822"/>
              <a:gd name="connsiteX11" fmla="*/ 1883423 w 2085731"/>
              <a:gd name="connsiteY11" fmla="*/ 1866145 h 2492822"/>
              <a:gd name="connsiteX12" fmla="*/ 2068480 w 2085731"/>
              <a:gd name="connsiteY12" fmla="*/ 1975003 h 2492822"/>
              <a:gd name="connsiteX13" fmla="*/ 1889813 w 2085731"/>
              <a:gd name="connsiteY13" fmla="*/ 2409621 h 2492822"/>
              <a:gd name="connsiteX14" fmla="*/ 794852 w 2085731"/>
              <a:gd name="connsiteY14" fmla="*/ 2453975 h 2492822"/>
              <a:gd name="connsiteX15" fmla="*/ 195 w 2085731"/>
              <a:gd name="connsiteY15" fmla="*/ 1942347 h 2492822"/>
              <a:gd name="connsiteX16" fmla="*/ 457394 w 2085731"/>
              <a:gd name="connsiteY16" fmla="*/ 1267432 h 2492822"/>
              <a:gd name="connsiteX17" fmla="*/ 918043 w 2085731"/>
              <a:gd name="connsiteY17" fmla="*/ 829603 h 2492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085731" h="2492822">
                <a:moveTo>
                  <a:pt x="918043" y="829603"/>
                </a:moveTo>
                <a:cubicBezTo>
                  <a:pt x="959772" y="778803"/>
                  <a:pt x="753697" y="927761"/>
                  <a:pt x="707765" y="962632"/>
                </a:cubicBezTo>
                <a:cubicBezTo>
                  <a:pt x="661833" y="997503"/>
                  <a:pt x="640636" y="1051531"/>
                  <a:pt x="642450" y="1038831"/>
                </a:cubicBezTo>
                <a:cubicBezTo>
                  <a:pt x="650946" y="1051931"/>
                  <a:pt x="687808" y="998917"/>
                  <a:pt x="718651" y="962632"/>
                </a:cubicBezTo>
                <a:cubicBezTo>
                  <a:pt x="749494" y="926347"/>
                  <a:pt x="772013" y="997769"/>
                  <a:pt x="827507" y="821118"/>
                </a:cubicBezTo>
                <a:cubicBezTo>
                  <a:pt x="901144" y="648096"/>
                  <a:pt x="928241" y="-24700"/>
                  <a:pt x="1084270" y="700"/>
                </a:cubicBezTo>
                <a:cubicBezTo>
                  <a:pt x="1240299" y="26100"/>
                  <a:pt x="1674289" y="829924"/>
                  <a:pt x="1763679" y="973517"/>
                </a:cubicBezTo>
                <a:cubicBezTo>
                  <a:pt x="1853070" y="1117110"/>
                  <a:pt x="1714956" y="909431"/>
                  <a:pt x="1653270" y="1003774"/>
                </a:cubicBezTo>
                <a:cubicBezTo>
                  <a:pt x="1591584" y="1098117"/>
                  <a:pt x="1415078" y="1395847"/>
                  <a:pt x="1360908" y="1517804"/>
                </a:cubicBezTo>
                <a:cubicBezTo>
                  <a:pt x="1306738" y="1639762"/>
                  <a:pt x="1313737" y="1644805"/>
                  <a:pt x="1339137" y="1702862"/>
                </a:cubicBezTo>
                <a:cubicBezTo>
                  <a:pt x="1321253" y="1846591"/>
                  <a:pt x="1455251" y="1860704"/>
                  <a:pt x="1545965" y="1887918"/>
                </a:cubicBezTo>
                <a:cubicBezTo>
                  <a:pt x="1636679" y="1915132"/>
                  <a:pt x="1798152" y="1842559"/>
                  <a:pt x="1883423" y="1866145"/>
                </a:cubicBezTo>
                <a:cubicBezTo>
                  <a:pt x="1968694" y="1889731"/>
                  <a:pt x="2032944" y="1920709"/>
                  <a:pt x="2068480" y="1975003"/>
                </a:cubicBezTo>
                <a:cubicBezTo>
                  <a:pt x="2104016" y="2029297"/>
                  <a:pt x="2102084" y="2329792"/>
                  <a:pt x="1889813" y="2409621"/>
                </a:cubicBezTo>
                <a:cubicBezTo>
                  <a:pt x="1677542" y="2489450"/>
                  <a:pt x="975531" y="2526411"/>
                  <a:pt x="794852" y="2453975"/>
                </a:cubicBezTo>
                <a:cubicBezTo>
                  <a:pt x="614173" y="2381539"/>
                  <a:pt x="11081" y="2127404"/>
                  <a:pt x="195" y="1942347"/>
                </a:cubicBezTo>
                <a:cubicBezTo>
                  <a:pt x="-10691" y="1757290"/>
                  <a:pt x="436862" y="1636134"/>
                  <a:pt x="457394" y="1267432"/>
                </a:cubicBezTo>
                <a:cubicBezTo>
                  <a:pt x="303755" y="1072904"/>
                  <a:pt x="876315" y="880403"/>
                  <a:pt x="918043" y="829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60040" y="5733256"/>
            <a:ext cx="2843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5 sněhuláků roztaje.</a:t>
            </a:r>
            <a:endParaRPr lang="cs-CZ" dirty="0"/>
          </a:p>
          <a:p>
            <a:r>
              <a:rPr lang="cs-CZ" dirty="0"/>
              <a:t>Kolik sněhuláků zůstane ?</a:t>
            </a:r>
          </a:p>
        </p:txBody>
      </p:sp>
    </p:spTree>
    <p:extLst>
      <p:ext uri="{BB962C8B-B14F-4D97-AF65-F5344CB8AC3E}">
        <p14:creationId xmlns:p14="http://schemas.microsoft.com/office/powerpoint/2010/main" val="289318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  <p:bldP spid="14" grpId="0" animBg="1"/>
      <p:bldP spid="3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05520" y="3965576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TextovéPole 12"/>
          <p:cNvSpPr txBox="1">
            <a:spLocks noChangeArrowheads="1"/>
          </p:cNvSpPr>
          <p:nvPr/>
        </p:nvSpPr>
        <p:spPr bwMode="auto">
          <a:xfrm>
            <a:off x="5244787" y="3969836"/>
            <a:ext cx="194905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-</a:t>
            </a:r>
            <a:r>
              <a:rPr lang="cs-CZ" sz="9600" b="1" dirty="0" smtClean="0">
                <a:solidFill>
                  <a:srgbClr val="FF0000"/>
                </a:solidFill>
              </a:rPr>
              <a:t> 6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4" name="TextovéPole 12"/>
          <p:cNvSpPr txBox="1">
            <a:spLocks noChangeArrowheads="1"/>
          </p:cNvSpPr>
          <p:nvPr/>
        </p:nvSpPr>
        <p:spPr bwMode="auto">
          <a:xfrm>
            <a:off x="7690996" y="3966455"/>
            <a:ext cx="7683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96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0" name="TextovéPole 2"/>
          <p:cNvSpPr txBox="1"/>
          <p:nvPr/>
        </p:nvSpPr>
        <p:spPr>
          <a:xfrm>
            <a:off x="6833800" y="4005064"/>
            <a:ext cx="720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pic>
        <p:nvPicPr>
          <p:cNvPr id="103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8" y="320839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4098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206" y="1524946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42" y="1705266"/>
            <a:ext cx="2304256" cy="212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19" y="35865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96080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243501" y="1628800"/>
            <a:ext cx="1878458" cy="1682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 rot="1353927">
            <a:off x="5578680" y="335093"/>
            <a:ext cx="2085862" cy="17484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estiúhelník 2"/>
          <p:cNvSpPr/>
          <p:nvPr/>
        </p:nvSpPr>
        <p:spPr>
          <a:xfrm rot="1041000">
            <a:off x="4481275" y="651205"/>
            <a:ext cx="2113184" cy="2778023"/>
          </a:xfrm>
          <a:custGeom>
            <a:avLst/>
            <a:gdLst>
              <a:gd name="connsiteX0" fmla="*/ 0 w 1529259"/>
              <a:gd name="connsiteY0" fmla="*/ 1201128 h 2402255"/>
              <a:gd name="connsiteX1" fmla="*/ 382315 w 1529259"/>
              <a:gd name="connsiteY1" fmla="*/ 1 h 2402255"/>
              <a:gd name="connsiteX2" fmla="*/ 1146944 w 1529259"/>
              <a:gd name="connsiteY2" fmla="*/ 1 h 2402255"/>
              <a:gd name="connsiteX3" fmla="*/ 1529259 w 1529259"/>
              <a:gd name="connsiteY3" fmla="*/ 1201128 h 2402255"/>
              <a:gd name="connsiteX4" fmla="*/ 1146944 w 1529259"/>
              <a:gd name="connsiteY4" fmla="*/ 2402254 h 2402255"/>
              <a:gd name="connsiteX5" fmla="*/ 382315 w 1529259"/>
              <a:gd name="connsiteY5" fmla="*/ 2402254 h 2402255"/>
              <a:gd name="connsiteX6" fmla="*/ 0 w 1529259"/>
              <a:gd name="connsiteY6" fmla="*/ 1201128 h 2402255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91783 w 1529259"/>
              <a:gd name="connsiteY4" fmla="*/ 2026269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402253"/>
              <a:gd name="connsiteX1" fmla="*/ 382315 w 1529259"/>
              <a:gd name="connsiteY1" fmla="*/ 0 h 2402253"/>
              <a:gd name="connsiteX2" fmla="*/ 1146944 w 1529259"/>
              <a:gd name="connsiteY2" fmla="*/ 0 h 2402253"/>
              <a:gd name="connsiteX3" fmla="*/ 1529259 w 1529259"/>
              <a:gd name="connsiteY3" fmla="*/ 1201127 h 2402253"/>
              <a:gd name="connsiteX4" fmla="*/ 1252829 w 1529259"/>
              <a:gd name="connsiteY4" fmla="*/ 1901584 h 2402253"/>
              <a:gd name="connsiteX5" fmla="*/ 382315 w 1529259"/>
              <a:gd name="connsiteY5" fmla="*/ 2402253 h 2402253"/>
              <a:gd name="connsiteX6" fmla="*/ 0 w 1529259"/>
              <a:gd name="connsiteY6" fmla="*/ 1201127 h 2402253"/>
              <a:gd name="connsiteX0" fmla="*/ 0 w 1529259"/>
              <a:gd name="connsiteY0" fmla="*/ 1201127 h 2139898"/>
              <a:gd name="connsiteX1" fmla="*/ 382315 w 1529259"/>
              <a:gd name="connsiteY1" fmla="*/ 0 h 2139898"/>
              <a:gd name="connsiteX2" fmla="*/ 1146944 w 1529259"/>
              <a:gd name="connsiteY2" fmla="*/ 0 h 2139898"/>
              <a:gd name="connsiteX3" fmla="*/ 1529259 w 1529259"/>
              <a:gd name="connsiteY3" fmla="*/ 1201127 h 2139898"/>
              <a:gd name="connsiteX4" fmla="*/ 1252829 w 1529259"/>
              <a:gd name="connsiteY4" fmla="*/ 1901584 h 2139898"/>
              <a:gd name="connsiteX5" fmla="*/ 345969 w 1529259"/>
              <a:gd name="connsiteY5" fmla="*/ 2139898 h 2139898"/>
              <a:gd name="connsiteX6" fmla="*/ 0 w 1529259"/>
              <a:gd name="connsiteY6" fmla="*/ 1201127 h 2139898"/>
              <a:gd name="connsiteX0" fmla="*/ 0 w 1529259"/>
              <a:gd name="connsiteY0" fmla="*/ 1201127 h 2063918"/>
              <a:gd name="connsiteX1" fmla="*/ 382315 w 1529259"/>
              <a:gd name="connsiteY1" fmla="*/ 0 h 2063918"/>
              <a:gd name="connsiteX2" fmla="*/ 1146944 w 1529259"/>
              <a:gd name="connsiteY2" fmla="*/ 0 h 2063918"/>
              <a:gd name="connsiteX3" fmla="*/ 1529259 w 1529259"/>
              <a:gd name="connsiteY3" fmla="*/ 1201127 h 2063918"/>
              <a:gd name="connsiteX4" fmla="*/ 1252829 w 1529259"/>
              <a:gd name="connsiteY4" fmla="*/ 1901584 h 2063918"/>
              <a:gd name="connsiteX5" fmla="*/ 333637 w 1529259"/>
              <a:gd name="connsiteY5" fmla="*/ 2063918 h 2063918"/>
              <a:gd name="connsiteX6" fmla="*/ 0 w 1529259"/>
              <a:gd name="connsiteY6" fmla="*/ 1201127 h 2063918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529259 w 2030129"/>
              <a:gd name="connsiteY3" fmla="*/ 1201127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0 w 2030129"/>
              <a:gd name="connsiteY0" fmla="*/ 1201127 h 2126327"/>
              <a:gd name="connsiteX1" fmla="*/ 382315 w 2030129"/>
              <a:gd name="connsiteY1" fmla="*/ 0 h 2126327"/>
              <a:gd name="connsiteX2" fmla="*/ 1146944 w 2030129"/>
              <a:gd name="connsiteY2" fmla="*/ 0 h 2126327"/>
              <a:gd name="connsiteX3" fmla="*/ 1302612 w 2030129"/>
              <a:gd name="connsiteY3" fmla="*/ 1351769 h 2126327"/>
              <a:gd name="connsiteX4" fmla="*/ 2030129 w 2030129"/>
              <a:gd name="connsiteY4" fmla="*/ 2126327 h 2126327"/>
              <a:gd name="connsiteX5" fmla="*/ 333637 w 2030129"/>
              <a:gd name="connsiteY5" fmla="*/ 2063918 h 2126327"/>
              <a:gd name="connsiteX6" fmla="*/ 0 w 2030129"/>
              <a:gd name="connsiteY6" fmla="*/ 1201127 h 2126327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0844"/>
              <a:gd name="connsiteY0" fmla="*/ 1201127 h 2672364"/>
              <a:gd name="connsiteX1" fmla="*/ 463030 w 2110844"/>
              <a:gd name="connsiteY1" fmla="*/ 0 h 2672364"/>
              <a:gd name="connsiteX2" fmla="*/ 1227659 w 2110844"/>
              <a:gd name="connsiteY2" fmla="*/ 0 h 2672364"/>
              <a:gd name="connsiteX3" fmla="*/ 1383327 w 2110844"/>
              <a:gd name="connsiteY3" fmla="*/ 1351769 h 2672364"/>
              <a:gd name="connsiteX4" fmla="*/ 2110844 w 2110844"/>
              <a:gd name="connsiteY4" fmla="*/ 2126327 h 2672364"/>
              <a:gd name="connsiteX5" fmla="*/ 0 w 2110844"/>
              <a:gd name="connsiteY5" fmla="*/ 2672364 h 2672364"/>
              <a:gd name="connsiteX6" fmla="*/ 80715 w 2110844"/>
              <a:gd name="connsiteY6" fmla="*/ 1201127 h 2672364"/>
              <a:gd name="connsiteX0" fmla="*/ 80715 w 2111585"/>
              <a:gd name="connsiteY0" fmla="*/ 1201127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80715 w 2111585"/>
              <a:gd name="connsiteY7" fmla="*/ 1201127 h 2738207"/>
              <a:gd name="connsiteX0" fmla="*/ 211892 w 2111585"/>
              <a:gd name="connsiteY0" fmla="*/ 1182953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11892 w 2111585"/>
              <a:gd name="connsiteY7" fmla="*/ 1182953 h 2738207"/>
              <a:gd name="connsiteX0" fmla="*/ 297610 w 2111585"/>
              <a:gd name="connsiteY0" fmla="*/ 1201792 h 2738207"/>
              <a:gd name="connsiteX1" fmla="*/ 463030 w 2111585"/>
              <a:gd name="connsiteY1" fmla="*/ 0 h 2738207"/>
              <a:gd name="connsiteX2" fmla="*/ 1227659 w 2111585"/>
              <a:gd name="connsiteY2" fmla="*/ 0 h 2738207"/>
              <a:gd name="connsiteX3" fmla="*/ 1383327 w 2111585"/>
              <a:gd name="connsiteY3" fmla="*/ 1351769 h 2738207"/>
              <a:gd name="connsiteX4" fmla="*/ 2110844 w 2111585"/>
              <a:gd name="connsiteY4" fmla="*/ 2126327 h 2738207"/>
              <a:gd name="connsiteX5" fmla="*/ 1650214 w 2111585"/>
              <a:gd name="connsiteY5" fmla="*/ 2476061 h 2738207"/>
              <a:gd name="connsiteX6" fmla="*/ 0 w 2111585"/>
              <a:gd name="connsiteY6" fmla="*/ 2672364 h 2738207"/>
              <a:gd name="connsiteX7" fmla="*/ 297610 w 2111585"/>
              <a:gd name="connsiteY7" fmla="*/ 1201792 h 2738207"/>
              <a:gd name="connsiteX0" fmla="*/ 297610 w 2111585"/>
              <a:gd name="connsiteY0" fmla="*/ 1201792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97610 w 2111585"/>
              <a:gd name="connsiteY8" fmla="*/ 1201792 h 2778023"/>
              <a:gd name="connsiteX0" fmla="*/ 448917 w 2111585"/>
              <a:gd name="connsiteY0" fmla="*/ 1211545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448917 w 2111585"/>
              <a:gd name="connsiteY8" fmla="*/ 1211545 h 2778023"/>
              <a:gd name="connsiteX0" fmla="*/ 331376 w 2111585"/>
              <a:gd name="connsiteY0" fmla="*/ 1236863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331376 w 2111585"/>
              <a:gd name="connsiteY8" fmla="*/ 1236863 h 2778023"/>
              <a:gd name="connsiteX0" fmla="*/ 224226 w 2111585"/>
              <a:gd name="connsiteY0" fmla="*/ 1258934 h 2778023"/>
              <a:gd name="connsiteX1" fmla="*/ 463030 w 2111585"/>
              <a:gd name="connsiteY1" fmla="*/ 0 h 2778023"/>
              <a:gd name="connsiteX2" fmla="*/ 1227659 w 2111585"/>
              <a:gd name="connsiteY2" fmla="*/ 0 h 2778023"/>
              <a:gd name="connsiteX3" fmla="*/ 1383327 w 2111585"/>
              <a:gd name="connsiteY3" fmla="*/ 1351769 h 2778023"/>
              <a:gd name="connsiteX4" fmla="*/ 2110844 w 2111585"/>
              <a:gd name="connsiteY4" fmla="*/ 2126327 h 2778023"/>
              <a:gd name="connsiteX5" fmla="*/ 1650214 w 2111585"/>
              <a:gd name="connsiteY5" fmla="*/ 2476061 h 2778023"/>
              <a:gd name="connsiteX6" fmla="*/ 563132 w 2111585"/>
              <a:gd name="connsiteY6" fmla="*/ 2610407 h 2778023"/>
              <a:gd name="connsiteX7" fmla="*/ 0 w 2111585"/>
              <a:gd name="connsiteY7" fmla="*/ 2672364 h 2778023"/>
              <a:gd name="connsiteX8" fmla="*/ 224226 w 2111585"/>
              <a:gd name="connsiteY8" fmla="*/ 1258934 h 2778023"/>
              <a:gd name="connsiteX0" fmla="*/ 224226 w 2113375"/>
              <a:gd name="connsiteY0" fmla="*/ 1258934 h 2778023"/>
              <a:gd name="connsiteX1" fmla="*/ 463030 w 2113375"/>
              <a:gd name="connsiteY1" fmla="*/ 0 h 2778023"/>
              <a:gd name="connsiteX2" fmla="*/ 1227659 w 2113375"/>
              <a:gd name="connsiteY2" fmla="*/ 0 h 2778023"/>
              <a:gd name="connsiteX3" fmla="*/ 1383327 w 2113375"/>
              <a:gd name="connsiteY3" fmla="*/ 1351769 h 2778023"/>
              <a:gd name="connsiteX4" fmla="*/ 1978850 w 2113375"/>
              <a:gd name="connsiteY4" fmla="*/ 1848776 h 2778023"/>
              <a:gd name="connsiteX5" fmla="*/ 2110844 w 2113375"/>
              <a:gd name="connsiteY5" fmla="*/ 2126327 h 2778023"/>
              <a:gd name="connsiteX6" fmla="*/ 1650214 w 2113375"/>
              <a:gd name="connsiteY6" fmla="*/ 2476061 h 2778023"/>
              <a:gd name="connsiteX7" fmla="*/ 563132 w 2113375"/>
              <a:gd name="connsiteY7" fmla="*/ 2610407 h 2778023"/>
              <a:gd name="connsiteX8" fmla="*/ 0 w 2113375"/>
              <a:gd name="connsiteY8" fmla="*/ 2672364 h 2778023"/>
              <a:gd name="connsiteX9" fmla="*/ 224226 w 2113375"/>
              <a:gd name="connsiteY9" fmla="*/ 1258934 h 2778023"/>
              <a:gd name="connsiteX0" fmla="*/ 224226 w 2113184"/>
              <a:gd name="connsiteY0" fmla="*/ 1258934 h 2778023"/>
              <a:gd name="connsiteX1" fmla="*/ 463030 w 2113184"/>
              <a:gd name="connsiteY1" fmla="*/ 0 h 2778023"/>
              <a:gd name="connsiteX2" fmla="*/ 1227659 w 2113184"/>
              <a:gd name="connsiteY2" fmla="*/ 0 h 2778023"/>
              <a:gd name="connsiteX3" fmla="*/ 1383327 w 2113184"/>
              <a:gd name="connsiteY3" fmla="*/ 1351769 h 2778023"/>
              <a:gd name="connsiteX4" fmla="*/ 1211940 w 2113184"/>
              <a:gd name="connsiteY4" fmla="*/ 1620786 h 2778023"/>
              <a:gd name="connsiteX5" fmla="*/ 1978850 w 2113184"/>
              <a:gd name="connsiteY5" fmla="*/ 1848776 h 2778023"/>
              <a:gd name="connsiteX6" fmla="*/ 2110844 w 2113184"/>
              <a:gd name="connsiteY6" fmla="*/ 2126327 h 2778023"/>
              <a:gd name="connsiteX7" fmla="*/ 1650214 w 2113184"/>
              <a:gd name="connsiteY7" fmla="*/ 2476061 h 2778023"/>
              <a:gd name="connsiteX8" fmla="*/ 563132 w 2113184"/>
              <a:gd name="connsiteY8" fmla="*/ 2610407 h 2778023"/>
              <a:gd name="connsiteX9" fmla="*/ 0 w 2113184"/>
              <a:gd name="connsiteY9" fmla="*/ 2672364 h 2778023"/>
              <a:gd name="connsiteX10" fmla="*/ 224226 w 2113184"/>
              <a:gd name="connsiteY10" fmla="*/ 1258934 h 2778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13184" h="2778023">
                <a:moveTo>
                  <a:pt x="224226" y="1258934"/>
                </a:moveTo>
                <a:lnTo>
                  <a:pt x="463030" y="0"/>
                </a:lnTo>
                <a:lnTo>
                  <a:pt x="1227659" y="0"/>
                </a:lnTo>
                <a:cubicBezTo>
                  <a:pt x="1279548" y="450590"/>
                  <a:pt x="1626242" y="1151213"/>
                  <a:pt x="1383327" y="1351769"/>
                </a:cubicBezTo>
                <a:cubicBezTo>
                  <a:pt x="1412963" y="1585212"/>
                  <a:pt x="1112686" y="1537952"/>
                  <a:pt x="1211940" y="1620786"/>
                </a:cubicBezTo>
                <a:cubicBezTo>
                  <a:pt x="1311194" y="1703621"/>
                  <a:pt x="1861288" y="1727831"/>
                  <a:pt x="1978850" y="1848776"/>
                </a:cubicBezTo>
                <a:cubicBezTo>
                  <a:pt x="2096412" y="1969721"/>
                  <a:pt x="2121891" y="2027837"/>
                  <a:pt x="2110844" y="2126327"/>
                </a:cubicBezTo>
                <a:cubicBezTo>
                  <a:pt x="2122316" y="2299312"/>
                  <a:pt x="2002021" y="2385055"/>
                  <a:pt x="1650214" y="2476061"/>
                </a:cubicBezTo>
                <a:cubicBezTo>
                  <a:pt x="1385550" y="2577846"/>
                  <a:pt x="838168" y="2577690"/>
                  <a:pt x="563132" y="2610407"/>
                </a:cubicBezTo>
                <a:cubicBezTo>
                  <a:pt x="288096" y="2643124"/>
                  <a:pt x="37542" y="2928238"/>
                  <a:pt x="0" y="2672364"/>
                </a:cubicBezTo>
                <a:lnTo>
                  <a:pt x="224226" y="12589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65843" y="89253"/>
            <a:ext cx="3636806" cy="1993841"/>
          </a:xfrm>
          <a:custGeom>
            <a:avLst/>
            <a:gdLst>
              <a:gd name="connsiteX0" fmla="*/ 0 w 2911292"/>
              <a:gd name="connsiteY0" fmla="*/ 837802 h 1675603"/>
              <a:gd name="connsiteX1" fmla="*/ 1455646 w 2911292"/>
              <a:gd name="connsiteY1" fmla="*/ 0 h 1675603"/>
              <a:gd name="connsiteX2" fmla="*/ 2911292 w 2911292"/>
              <a:gd name="connsiteY2" fmla="*/ 837802 h 1675603"/>
              <a:gd name="connsiteX3" fmla="*/ 1455646 w 2911292"/>
              <a:gd name="connsiteY3" fmla="*/ 1675604 h 1675603"/>
              <a:gd name="connsiteX4" fmla="*/ 0 w 2911292"/>
              <a:gd name="connsiteY4" fmla="*/ 837802 h 1675603"/>
              <a:gd name="connsiteX0" fmla="*/ 0 w 2911336"/>
              <a:gd name="connsiteY0" fmla="*/ 837802 h 1958650"/>
              <a:gd name="connsiteX1" fmla="*/ 1455646 w 2911336"/>
              <a:gd name="connsiteY1" fmla="*/ 0 h 1958650"/>
              <a:gd name="connsiteX2" fmla="*/ 2911292 w 2911336"/>
              <a:gd name="connsiteY2" fmla="*/ 837802 h 1958650"/>
              <a:gd name="connsiteX3" fmla="*/ 2142661 w 2911336"/>
              <a:gd name="connsiteY3" fmla="*/ 1911289 h 1958650"/>
              <a:gd name="connsiteX4" fmla="*/ 1455646 w 2911336"/>
              <a:gd name="connsiteY4" fmla="*/ 1675604 h 1958650"/>
              <a:gd name="connsiteX5" fmla="*/ 0 w 2911336"/>
              <a:gd name="connsiteY5" fmla="*/ 837802 h 1958650"/>
              <a:gd name="connsiteX0" fmla="*/ 15242 w 2926578"/>
              <a:gd name="connsiteY0" fmla="*/ 837802 h 1947181"/>
              <a:gd name="connsiteX1" fmla="*/ 1470888 w 2926578"/>
              <a:gd name="connsiteY1" fmla="*/ 0 h 1947181"/>
              <a:gd name="connsiteX2" fmla="*/ 2926534 w 2926578"/>
              <a:gd name="connsiteY2" fmla="*/ 837802 h 1947181"/>
              <a:gd name="connsiteX3" fmla="*/ 2157903 w 2926578"/>
              <a:gd name="connsiteY3" fmla="*/ 1911289 h 1947181"/>
              <a:gd name="connsiteX4" fmla="*/ 1470888 w 2926578"/>
              <a:gd name="connsiteY4" fmla="*/ 1675604 h 1947181"/>
              <a:gd name="connsiteX5" fmla="*/ 753645 w 2926578"/>
              <a:gd name="connsiteY5" fmla="*/ 1508517 h 1947181"/>
              <a:gd name="connsiteX6" fmla="*/ 15242 w 2926578"/>
              <a:gd name="connsiteY6" fmla="*/ 837802 h 1947181"/>
              <a:gd name="connsiteX0" fmla="*/ 15242 w 2926578"/>
              <a:gd name="connsiteY0" fmla="*/ 837802 h 1956652"/>
              <a:gd name="connsiteX1" fmla="*/ 1470888 w 2926578"/>
              <a:gd name="connsiteY1" fmla="*/ 0 h 1956652"/>
              <a:gd name="connsiteX2" fmla="*/ 2926534 w 2926578"/>
              <a:gd name="connsiteY2" fmla="*/ 837802 h 1956652"/>
              <a:gd name="connsiteX3" fmla="*/ 2157903 w 2926578"/>
              <a:gd name="connsiteY3" fmla="*/ 1911289 h 1956652"/>
              <a:gd name="connsiteX4" fmla="*/ 1601516 w 2926578"/>
              <a:gd name="connsiteY4" fmla="*/ 1762690 h 1956652"/>
              <a:gd name="connsiteX5" fmla="*/ 753645 w 2926578"/>
              <a:gd name="connsiteY5" fmla="*/ 1508517 h 1956652"/>
              <a:gd name="connsiteX6" fmla="*/ 15242 w 2926578"/>
              <a:gd name="connsiteY6" fmla="*/ 837802 h 1956652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601516 w 2926576"/>
              <a:gd name="connsiteY5" fmla="*/ 1762690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5242 w 2926576"/>
              <a:gd name="connsiteY0" fmla="*/ 837802 h 1987768"/>
              <a:gd name="connsiteX1" fmla="*/ 1470888 w 2926576"/>
              <a:gd name="connsiteY1" fmla="*/ 0 h 1987768"/>
              <a:gd name="connsiteX2" fmla="*/ 2926534 w 2926576"/>
              <a:gd name="connsiteY2" fmla="*/ 837802 h 1987768"/>
              <a:gd name="connsiteX3" fmla="*/ 2157903 w 2926576"/>
              <a:gd name="connsiteY3" fmla="*/ 1911289 h 1987768"/>
              <a:gd name="connsiteX4" fmla="*/ 1406788 w 2926576"/>
              <a:gd name="connsiteY4" fmla="*/ 1911288 h 1987768"/>
              <a:gd name="connsiteX5" fmla="*/ 1329373 w 2926576"/>
              <a:gd name="connsiteY5" fmla="*/ 1719147 h 1987768"/>
              <a:gd name="connsiteX6" fmla="*/ 753645 w 2926576"/>
              <a:gd name="connsiteY6" fmla="*/ 1508517 h 1987768"/>
              <a:gd name="connsiteX7" fmla="*/ 15242 w 2926576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332056 w 2929259"/>
              <a:gd name="connsiteY5" fmla="*/ 1719147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1987768"/>
              <a:gd name="connsiteX1" fmla="*/ 1473571 w 2929259"/>
              <a:gd name="connsiteY1" fmla="*/ 0 h 1987768"/>
              <a:gd name="connsiteX2" fmla="*/ 2929217 w 2929259"/>
              <a:gd name="connsiteY2" fmla="*/ 837802 h 1987768"/>
              <a:gd name="connsiteX3" fmla="*/ 2160586 w 2929259"/>
              <a:gd name="connsiteY3" fmla="*/ 1911289 h 1987768"/>
              <a:gd name="connsiteX4" fmla="*/ 1409471 w 2929259"/>
              <a:gd name="connsiteY4" fmla="*/ 1911288 h 1987768"/>
              <a:gd name="connsiteX5" fmla="*/ 1190542 w 2929259"/>
              <a:gd name="connsiteY5" fmla="*/ 1893318 h 1987768"/>
              <a:gd name="connsiteX6" fmla="*/ 712785 w 2929259"/>
              <a:gd name="connsiteY6" fmla="*/ 1552060 h 1987768"/>
              <a:gd name="connsiteX7" fmla="*/ 17925 w 2929259"/>
              <a:gd name="connsiteY7" fmla="*/ 837802 h 1987768"/>
              <a:gd name="connsiteX0" fmla="*/ 17925 w 2929259"/>
              <a:gd name="connsiteY0" fmla="*/ 837802 h 2018457"/>
              <a:gd name="connsiteX1" fmla="*/ 1473571 w 2929259"/>
              <a:gd name="connsiteY1" fmla="*/ 0 h 2018457"/>
              <a:gd name="connsiteX2" fmla="*/ 2929217 w 2929259"/>
              <a:gd name="connsiteY2" fmla="*/ 837802 h 2018457"/>
              <a:gd name="connsiteX3" fmla="*/ 2160586 w 2929259"/>
              <a:gd name="connsiteY3" fmla="*/ 1911289 h 2018457"/>
              <a:gd name="connsiteX4" fmla="*/ 1453014 w 2929259"/>
              <a:gd name="connsiteY4" fmla="*/ 1987488 h 2018457"/>
              <a:gd name="connsiteX5" fmla="*/ 1190542 w 2929259"/>
              <a:gd name="connsiteY5" fmla="*/ 1893318 h 2018457"/>
              <a:gd name="connsiteX6" fmla="*/ 712785 w 2929259"/>
              <a:gd name="connsiteY6" fmla="*/ 1552060 h 2018457"/>
              <a:gd name="connsiteX7" fmla="*/ 17925 w 2929259"/>
              <a:gd name="connsiteY7" fmla="*/ 837802 h 2018457"/>
              <a:gd name="connsiteX0" fmla="*/ 17925 w 2929257"/>
              <a:gd name="connsiteY0" fmla="*/ 837802 h 1991411"/>
              <a:gd name="connsiteX1" fmla="*/ 1473571 w 2929257"/>
              <a:gd name="connsiteY1" fmla="*/ 0 h 1991411"/>
              <a:gd name="connsiteX2" fmla="*/ 2929217 w 2929257"/>
              <a:gd name="connsiteY2" fmla="*/ 837802 h 1991411"/>
              <a:gd name="connsiteX3" fmla="*/ 2138815 w 2929257"/>
              <a:gd name="connsiteY3" fmla="*/ 1758889 h 1991411"/>
              <a:gd name="connsiteX4" fmla="*/ 1453014 w 2929257"/>
              <a:gd name="connsiteY4" fmla="*/ 1987488 h 1991411"/>
              <a:gd name="connsiteX5" fmla="*/ 1190542 w 2929257"/>
              <a:gd name="connsiteY5" fmla="*/ 1893318 h 1991411"/>
              <a:gd name="connsiteX6" fmla="*/ 712785 w 2929257"/>
              <a:gd name="connsiteY6" fmla="*/ 1552060 h 1991411"/>
              <a:gd name="connsiteX7" fmla="*/ 17925 w 2929257"/>
              <a:gd name="connsiteY7" fmla="*/ 837802 h 1991411"/>
              <a:gd name="connsiteX0" fmla="*/ 17925 w 3636806"/>
              <a:gd name="connsiteY0" fmla="*/ 840232 h 1993841"/>
              <a:gd name="connsiteX1" fmla="*/ 1473571 w 3636806"/>
              <a:gd name="connsiteY1" fmla="*/ 2430 h 1993841"/>
              <a:gd name="connsiteX2" fmla="*/ 3636788 w 3636806"/>
              <a:gd name="connsiteY2" fmla="*/ 622518 h 1993841"/>
              <a:gd name="connsiteX3" fmla="*/ 2138815 w 3636806"/>
              <a:gd name="connsiteY3" fmla="*/ 1761319 h 1993841"/>
              <a:gd name="connsiteX4" fmla="*/ 1453014 w 3636806"/>
              <a:gd name="connsiteY4" fmla="*/ 1989918 h 1993841"/>
              <a:gd name="connsiteX5" fmla="*/ 1190542 w 3636806"/>
              <a:gd name="connsiteY5" fmla="*/ 1895748 h 1993841"/>
              <a:gd name="connsiteX6" fmla="*/ 712785 w 3636806"/>
              <a:gd name="connsiteY6" fmla="*/ 1554490 h 1993841"/>
              <a:gd name="connsiteX7" fmla="*/ 17925 w 3636806"/>
              <a:gd name="connsiteY7" fmla="*/ 840232 h 1993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36806" h="1993841">
                <a:moveTo>
                  <a:pt x="17925" y="840232"/>
                </a:moveTo>
                <a:cubicBezTo>
                  <a:pt x="144723" y="581555"/>
                  <a:pt x="870427" y="38716"/>
                  <a:pt x="1473571" y="2430"/>
                </a:cubicBezTo>
                <a:cubicBezTo>
                  <a:pt x="2076715" y="-33856"/>
                  <a:pt x="3631143" y="343884"/>
                  <a:pt x="3636788" y="622518"/>
                </a:cubicBezTo>
                <a:cubicBezTo>
                  <a:pt x="3642433" y="901152"/>
                  <a:pt x="2352191" y="1602362"/>
                  <a:pt x="2138815" y="1761319"/>
                </a:cubicBezTo>
                <a:cubicBezTo>
                  <a:pt x="1925439" y="1920276"/>
                  <a:pt x="1545745" y="2014684"/>
                  <a:pt x="1453014" y="1989918"/>
                </a:cubicBezTo>
                <a:cubicBezTo>
                  <a:pt x="1360283" y="1965152"/>
                  <a:pt x="1313914" y="1968319"/>
                  <a:pt x="1190542" y="1895748"/>
                </a:cubicBezTo>
                <a:cubicBezTo>
                  <a:pt x="1067171" y="1823177"/>
                  <a:pt x="955393" y="1694124"/>
                  <a:pt x="712785" y="1554490"/>
                </a:cubicBezTo>
                <a:cubicBezTo>
                  <a:pt x="470177" y="1414856"/>
                  <a:pt x="-108873" y="1098909"/>
                  <a:pt x="17925" y="840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545578" y="670225"/>
            <a:ext cx="2085731" cy="2492822"/>
          </a:xfrm>
          <a:custGeom>
            <a:avLst/>
            <a:gdLst>
              <a:gd name="connsiteX0" fmla="*/ 0 w 615482"/>
              <a:gd name="connsiteY0" fmla="*/ 1188132 h 2376264"/>
              <a:gd name="connsiteX1" fmla="*/ 307741 w 615482"/>
              <a:gd name="connsiteY1" fmla="*/ 0 h 2376264"/>
              <a:gd name="connsiteX2" fmla="*/ 615482 w 615482"/>
              <a:gd name="connsiteY2" fmla="*/ 1188132 h 2376264"/>
              <a:gd name="connsiteX3" fmla="*/ 307741 w 615482"/>
              <a:gd name="connsiteY3" fmla="*/ 2376264 h 2376264"/>
              <a:gd name="connsiteX4" fmla="*/ 0 w 615482"/>
              <a:gd name="connsiteY4" fmla="*/ 1188132 h 2376264"/>
              <a:gd name="connsiteX0" fmla="*/ 0 w 604597"/>
              <a:gd name="connsiteY0" fmla="*/ 1188132 h 2376264"/>
              <a:gd name="connsiteX1" fmla="*/ 296856 w 604597"/>
              <a:gd name="connsiteY1" fmla="*/ 0 h 2376264"/>
              <a:gd name="connsiteX2" fmla="*/ 604597 w 604597"/>
              <a:gd name="connsiteY2" fmla="*/ 1188132 h 2376264"/>
              <a:gd name="connsiteX3" fmla="*/ 296856 w 604597"/>
              <a:gd name="connsiteY3" fmla="*/ 2376264 h 2376264"/>
              <a:gd name="connsiteX4" fmla="*/ 0 w 604597"/>
              <a:gd name="connsiteY4" fmla="*/ 1188132 h 2376264"/>
              <a:gd name="connsiteX0" fmla="*/ 789874 w 1394471"/>
              <a:gd name="connsiteY0" fmla="*/ 1188132 h 2402124"/>
              <a:gd name="connsiteX1" fmla="*/ 1086730 w 1394471"/>
              <a:gd name="connsiteY1" fmla="*/ 0 h 2402124"/>
              <a:gd name="connsiteX2" fmla="*/ 1394471 w 1394471"/>
              <a:gd name="connsiteY2" fmla="*/ 1188132 h 2402124"/>
              <a:gd name="connsiteX3" fmla="*/ 1086730 w 1394471"/>
              <a:gd name="connsiteY3" fmla="*/ 2376264 h 2402124"/>
              <a:gd name="connsiteX4" fmla="*/ 2655 w 1394471"/>
              <a:gd name="connsiteY4" fmla="*/ 1941647 h 2402124"/>
              <a:gd name="connsiteX5" fmla="*/ 789874 w 1394471"/>
              <a:gd name="connsiteY5" fmla="*/ 1188132 h 2402124"/>
              <a:gd name="connsiteX0" fmla="*/ 789874 w 1394471"/>
              <a:gd name="connsiteY0" fmla="*/ 1188132 h 2521085"/>
              <a:gd name="connsiteX1" fmla="*/ 1086730 w 1394471"/>
              <a:gd name="connsiteY1" fmla="*/ 0 h 2521085"/>
              <a:gd name="connsiteX2" fmla="*/ 1394471 w 1394471"/>
              <a:gd name="connsiteY2" fmla="*/ 1188132 h 2521085"/>
              <a:gd name="connsiteX3" fmla="*/ 1086730 w 1394471"/>
              <a:gd name="connsiteY3" fmla="*/ 2376264 h 2521085"/>
              <a:gd name="connsiteX4" fmla="*/ 797312 w 1394471"/>
              <a:gd name="connsiteY4" fmla="*/ 2453275 h 2521085"/>
              <a:gd name="connsiteX5" fmla="*/ 2655 w 1394471"/>
              <a:gd name="connsiteY5" fmla="*/ 1941647 h 2521085"/>
              <a:gd name="connsiteX6" fmla="*/ 789874 w 1394471"/>
              <a:gd name="connsiteY6" fmla="*/ 1188132 h 2521085"/>
              <a:gd name="connsiteX0" fmla="*/ 789874 w 1394471"/>
              <a:gd name="connsiteY0" fmla="*/ 1188132 h 2521085"/>
              <a:gd name="connsiteX1" fmla="*/ 1086730 w 1394471"/>
              <a:gd name="connsiteY1" fmla="*/ 0 h 2521085"/>
              <a:gd name="connsiteX2" fmla="*/ 1394471 w 1394471"/>
              <a:gd name="connsiteY2" fmla="*/ 1188132 h 2521085"/>
              <a:gd name="connsiteX3" fmla="*/ 1239130 w 1394471"/>
              <a:gd name="connsiteY3" fmla="*/ 2376264 h 2521085"/>
              <a:gd name="connsiteX4" fmla="*/ 797312 w 1394471"/>
              <a:gd name="connsiteY4" fmla="*/ 2453275 h 2521085"/>
              <a:gd name="connsiteX5" fmla="*/ 2655 w 1394471"/>
              <a:gd name="connsiteY5" fmla="*/ 1941647 h 2521085"/>
              <a:gd name="connsiteX6" fmla="*/ 789874 w 1394471"/>
              <a:gd name="connsiteY6" fmla="*/ 1188132 h 2521085"/>
              <a:gd name="connsiteX0" fmla="*/ 789874 w 1396441"/>
              <a:gd name="connsiteY0" fmla="*/ 1188132 h 2521085"/>
              <a:gd name="connsiteX1" fmla="*/ 1086730 w 1396441"/>
              <a:gd name="connsiteY1" fmla="*/ 0 h 2521085"/>
              <a:gd name="connsiteX2" fmla="*/ 1394471 w 1396441"/>
              <a:gd name="connsiteY2" fmla="*/ 1188132 h 2521085"/>
              <a:gd name="connsiteX3" fmla="*/ 1239130 w 1396441"/>
              <a:gd name="connsiteY3" fmla="*/ 2376264 h 2521085"/>
              <a:gd name="connsiteX4" fmla="*/ 797312 w 1396441"/>
              <a:gd name="connsiteY4" fmla="*/ 2453275 h 2521085"/>
              <a:gd name="connsiteX5" fmla="*/ 2655 w 1396441"/>
              <a:gd name="connsiteY5" fmla="*/ 1941647 h 2521085"/>
              <a:gd name="connsiteX6" fmla="*/ 789874 w 1396441"/>
              <a:gd name="connsiteY6" fmla="*/ 1188132 h 2521085"/>
              <a:gd name="connsiteX0" fmla="*/ 789874 w 1405038"/>
              <a:gd name="connsiteY0" fmla="*/ 1188132 h 2579388"/>
              <a:gd name="connsiteX1" fmla="*/ 1086730 w 1405038"/>
              <a:gd name="connsiteY1" fmla="*/ 0 h 2579388"/>
              <a:gd name="connsiteX2" fmla="*/ 1394471 w 1405038"/>
              <a:gd name="connsiteY2" fmla="*/ 1188132 h 2579388"/>
              <a:gd name="connsiteX3" fmla="*/ 1271787 w 1405038"/>
              <a:gd name="connsiteY3" fmla="*/ 2474235 h 2579388"/>
              <a:gd name="connsiteX4" fmla="*/ 797312 w 1405038"/>
              <a:gd name="connsiteY4" fmla="*/ 2453275 h 2579388"/>
              <a:gd name="connsiteX5" fmla="*/ 2655 w 1405038"/>
              <a:gd name="connsiteY5" fmla="*/ 1941647 h 2579388"/>
              <a:gd name="connsiteX6" fmla="*/ 789874 w 1405038"/>
              <a:gd name="connsiteY6" fmla="*/ 1188132 h 2579388"/>
              <a:gd name="connsiteX0" fmla="*/ 789874 w 1499191"/>
              <a:gd name="connsiteY0" fmla="*/ 1188132 h 2482285"/>
              <a:gd name="connsiteX1" fmla="*/ 1086730 w 1499191"/>
              <a:gd name="connsiteY1" fmla="*/ 0 h 2482285"/>
              <a:gd name="connsiteX2" fmla="*/ 1394471 w 1499191"/>
              <a:gd name="connsiteY2" fmla="*/ 1188132 h 2482285"/>
              <a:gd name="connsiteX3" fmla="*/ 1271787 w 1499191"/>
              <a:gd name="connsiteY3" fmla="*/ 2474235 h 2482285"/>
              <a:gd name="connsiteX4" fmla="*/ 797312 w 1499191"/>
              <a:gd name="connsiteY4" fmla="*/ 2453275 h 2482285"/>
              <a:gd name="connsiteX5" fmla="*/ 2655 w 1499191"/>
              <a:gd name="connsiteY5" fmla="*/ 1941647 h 2482285"/>
              <a:gd name="connsiteX6" fmla="*/ 789874 w 1499191"/>
              <a:gd name="connsiteY6" fmla="*/ 1188132 h 2482285"/>
              <a:gd name="connsiteX0" fmla="*/ 789874 w 1437904"/>
              <a:gd name="connsiteY0" fmla="*/ 1188132 h 2512492"/>
              <a:gd name="connsiteX1" fmla="*/ 1086730 w 1437904"/>
              <a:gd name="connsiteY1" fmla="*/ 0 h 2512492"/>
              <a:gd name="connsiteX2" fmla="*/ 1394471 w 1437904"/>
              <a:gd name="connsiteY2" fmla="*/ 1188132 h 2512492"/>
              <a:gd name="connsiteX3" fmla="*/ 1417797 w 1437904"/>
              <a:gd name="connsiteY3" fmla="*/ 2115818 h 2512492"/>
              <a:gd name="connsiteX4" fmla="*/ 1271787 w 1437904"/>
              <a:gd name="connsiteY4" fmla="*/ 2474235 h 2512492"/>
              <a:gd name="connsiteX5" fmla="*/ 797312 w 1437904"/>
              <a:gd name="connsiteY5" fmla="*/ 2453275 h 2512492"/>
              <a:gd name="connsiteX6" fmla="*/ 2655 w 1437904"/>
              <a:gd name="connsiteY6" fmla="*/ 1941647 h 2512492"/>
              <a:gd name="connsiteX7" fmla="*/ 789874 w 1437904"/>
              <a:gd name="connsiteY7" fmla="*/ 1188132 h 2512492"/>
              <a:gd name="connsiteX0" fmla="*/ 789874 w 1417797"/>
              <a:gd name="connsiteY0" fmla="*/ 1188132 h 2512492"/>
              <a:gd name="connsiteX1" fmla="*/ 1086730 w 1417797"/>
              <a:gd name="connsiteY1" fmla="*/ 0 h 2512492"/>
              <a:gd name="connsiteX2" fmla="*/ 1394471 w 1417797"/>
              <a:gd name="connsiteY2" fmla="*/ 1188132 h 2512492"/>
              <a:gd name="connsiteX3" fmla="*/ 1417797 w 1417797"/>
              <a:gd name="connsiteY3" fmla="*/ 2115818 h 2512492"/>
              <a:gd name="connsiteX4" fmla="*/ 1271787 w 1417797"/>
              <a:gd name="connsiteY4" fmla="*/ 2474235 h 2512492"/>
              <a:gd name="connsiteX5" fmla="*/ 797312 w 1417797"/>
              <a:gd name="connsiteY5" fmla="*/ 2453275 h 2512492"/>
              <a:gd name="connsiteX6" fmla="*/ 2655 w 1417797"/>
              <a:gd name="connsiteY6" fmla="*/ 1941647 h 2512492"/>
              <a:gd name="connsiteX7" fmla="*/ 789874 w 1417797"/>
              <a:gd name="connsiteY7" fmla="*/ 1188132 h 2512492"/>
              <a:gd name="connsiteX0" fmla="*/ 789874 w 1405267"/>
              <a:gd name="connsiteY0" fmla="*/ 1188132 h 2513234"/>
              <a:gd name="connsiteX1" fmla="*/ 1086730 w 1405267"/>
              <a:gd name="connsiteY1" fmla="*/ 0 h 2513234"/>
              <a:gd name="connsiteX2" fmla="*/ 1394471 w 1405267"/>
              <a:gd name="connsiteY2" fmla="*/ 1188132 h 2513234"/>
              <a:gd name="connsiteX3" fmla="*/ 1341597 w 1405267"/>
              <a:gd name="connsiteY3" fmla="*/ 2104932 h 2513234"/>
              <a:gd name="connsiteX4" fmla="*/ 1271787 w 1405267"/>
              <a:gd name="connsiteY4" fmla="*/ 2474235 h 2513234"/>
              <a:gd name="connsiteX5" fmla="*/ 797312 w 1405267"/>
              <a:gd name="connsiteY5" fmla="*/ 2453275 h 2513234"/>
              <a:gd name="connsiteX6" fmla="*/ 2655 w 1405267"/>
              <a:gd name="connsiteY6" fmla="*/ 1941647 h 2513234"/>
              <a:gd name="connsiteX7" fmla="*/ 789874 w 1405267"/>
              <a:gd name="connsiteY7" fmla="*/ 1188132 h 2513234"/>
              <a:gd name="connsiteX0" fmla="*/ 789874 w 2050607"/>
              <a:gd name="connsiteY0" fmla="*/ 1188132 h 2513234"/>
              <a:gd name="connsiteX1" fmla="*/ 1086730 w 2050607"/>
              <a:gd name="connsiteY1" fmla="*/ 0 h 2513234"/>
              <a:gd name="connsiteX2" fmla="*/ 1394471 w 2050607"/>
              <a:gd name="connsiteY2" fmla="*/ 1188132 h 2513234"/>
              <a:gd name="connsiteX3" fmla="*/ 1341597 w 2050607"/>
              <a:gd name="connsiteY3" fmla="*/ 2104932 h 2513234"/>
              <a:gd name="connsiteX4" fmla="*/ 1271787 w 2050607"/>
              <a:gd name="connsiteY4" fmla="*/ 2474235 h 2513234"/>
              <a:gd name="connsiteX5" fmla="*/ 797312 w 2050607"/>
              <a:gd name="connsiteY5" fmla="*/ 2453275 h 2513234"/>
              <a:gd name="connsiteX6" fmla="*/ 2655 w 2050607"/>
              <a:gd name="connsiteY6" fmla="*/ 1941647 h 2513234"/>
              <a:gd name="connsiteX7" fmla="*/ 789874 w 2050607"/>
              <a:gd name="connsiteY7" fmla="*/ 1188132 h 2513234"/>
              <a:gd name="connsiteX0" fmla="*/ 789874 w 1682001"/>
              <a:gd name="connsiteY0" fmla="*/ 1188132 h 2511752"/>
              <a:gd name="connsiteX1" fmla="*/ 1086730 w 1682001"/>
              <a:gd name="connsiteY1" fmla="*/ 0 h 2511752"/>
              <a:gd name="connsiteX2" fmla="*/ 1394471 w 1682001"/>
              <a:gd name="connsiteY2" fmla="*/ 1188132 h 2511752"/>
              <a:gd name="connsiteX3" fmla="*/ 840855 w 1682001"/>
              <a:gd name="connsiteY3" fmla="*/ 2126704 h 2511752"/>
              <a:gd name="connsiteX4" fmla="*/ 1271787 w 1682001"/>
              <a:gd name="connsiteY4" fmla="*/ 2474235 h 2511752"/>
              <a:gd name="connsiteX5" fmla="*/ 797312 w 1682001"/>
              <a:gd name="connsiteY5" fmla="*/ 2453275 h 2511752"/>
              <a:gd name="connsiteX6" fmla="*/ 2655 w 1682001"/>
              <a:gd name="connsiteY6" fmla="*/ 1941647 h 2511752"/>
              <a:gd name="connsiteX7" fmla="*/ 789874 w 1682001"/>
              <a:gd name="connsiteY7" fmla="*/ 1188132 h 2511752"/>
              <a:gd name="connsiteX0" fmla="*/ 789874 w 1476078"/>
              <a:gd name="connsiteY0" fmla="*/ 1188132 h 2511752"/>
              <a:gd name="connsiteX1" fmla="*/ 1086730 w 1476078"/>
              <a:gd name="connsiteY1" fmla="*/ 0 h 2511752"/>
              <a:gd name="connsiteX2" fmla="*/ 1394471 w 1476078"/>
              <a:gd name="connsiteY2" fmla="*/ 1188132 h 2511752"/>
              <a:gd name="connsiteX3" fmla="*/ 840855 w 1476078"/>
              <a:gd name="connsiteY3" fmla="*/ 2126704 h 2511752"/>
              <a:gd name="connsiteX4" fmla="*/ 1271787 w 1476078"/>
              <a:gd name="connsiteY4" fmla="*/ 2474235 h 2511752"/>
              <a:gd name="connsiteX5" fmla="*/ 797312 w 1476078"/>
              <a:gd name="connsiteY5" fmla="*/ 2453275 h 2511752"/>
              <a:gd name="connsiteX6" fmla="*/ 2655 w 1476078"/>
              <a:gd name="connsiteY6" fmla="*/ 1941647 h 2511752"/>
              <a:gd name="connsiteX7" fmla="*/ 789874 w 1476078"/>
              <a:gd name="connsiteY7" fmla="*/ 1188132 h 2511752"/>
              <a:gd name="connsiteX0" fmla="*/ 789874 w 1398385"/>
              <a:gd name="connsiteY0" fmla="*/ 1188132 h 2511752"/>
              <a:gd name="connsiteX1" fmla="*/ 1086730 w 1398385"/>
              <a:gd name="connsiteY1" fmla="*/ 0 h 2511752"/>
              <a:gd name="connsiteX2" fmla="*/ 1394471 w 1398385"/>
              <a:gd name="connsiteY2" fmla="*/ 1188132 h 2511752"/>
              <a:gd name="connsiteX3" fmla="*/ 840855 w 1398385"/>
              <a:gd name="connsiteY3" fmla="*/ 2126704 h 2511752"/>
              <a:gd name="connsiteX4" fmla="*/ 1271787 w 1398385"/>
              <a:gd name="connsiteY4" fmla="*/ 2474235 h 2511752"/>
              <a:gd name="connsiteX5" fmla="*/ 797312 w 1398385"/>
              <a:gd name="connsiteY5" fmla="*/ 2453275 h 2511752"/>
              <a:gd name="connsiteX6" fmla="*/ 2655 w 1398385"/>
              <a:gd name="connsiteY6" fmla="*/ 1941647 h 2511752"/>
              <a:gd name="connsiteX7" fmla="*/ 789874 w 1398385"/>
              <a:gd name="connsiteY7" fmla="*/ 1188132 h 2511752"/>
              <a:gd name="connsiteX0" fmla="*/ 789874 w 1892424"/>
              <a:gd name="connsiteY0" fmla="*/ 1188132 h 2486085"/>
              <a:gd name="connsiteX1" fmla="*/ 1086730 w 1892424"/>
              <a:gd name="connsiteY1" fmla="*/ 0 h 2486085"/>
              <a:gd name="connsiteX2" fmla="*/ 1394471 w 1892424"/>
              <a:gd name="connsiteY2" fmla="*/ 1188132 h 2486085"/>
              <a:gd name="connsiteX3" fmla="*/ 840855 w 1892424"/>
              <a:gd name="connsiteY3" fmla="*/ 2126704 h 2486085"/>
              <a:gd name="connsiteX4" fmla="*/ 1892273 w 1892424"/>
              <a:gd name="connsiteY4" fmla="*/ 2408921 h 2486085"/>
              <a:gd name="connsiteX5" fmla="*/ 797312 w 1892424"/>
              <a:gd name="connsiteY5" fmla="*/ 2453275 h 2486085"/>
              <a:gd name="connsiteX6" fmla="*/ 2655 w 1892424"/>
              <a:gd name="connsiteY6" fmla="*/ 1941647 h 2486085"/>
              <a:gd name="connsiteX7" fmla="*/ 789874 w 1892424"/>
              <a:gd name="connsiteY7" fmla="*/ 1188132 h 2486085"/>
              <a:gd name="connsiteX0" fmla="*/ 789874 w 1910743"/>
              <a:gd name="connsiteY0" fmla="*/ 1188132 h 2486872"/>
              <a:gd name="connsiteX1" fmla="*/ 1086730 w 1910743"/>
              <a:gd name="connsiteY1" fmla="*/ 0 h 2486872"/>
              <a:gd name="connsiteX2" fmla="*/ 1394471 w 1910743"/>
              <a:gd name="connsiteY2" fmla="*/ 1188132 h 2486872"/>
              <a:gd name="connsiteX3" fmla="*/ 1123883 w 1910743"/>
              <a:gd name="connsiteY3" fmla="*/ 2104933 h 2486872"/>
              <a:gd name="connsiteX4" fmla="*/ 1892273 w 1910743"/>
              <a:gd name="connsiteY4" fmla="*/ 2408921 h 2486872"/>
              <a:gd name="connsiteX5" fmla="*/ 797312 w 1910743"/>
              <a:gd name="connsiteY5" fmla="*/ 2453275 h 2486872"/>
              <a:gd name="connsiteX6" fmla="*/ 2655 w 1910743"/>
              <a:gd name="connsiteY6" fmla="*/ 1941647 h 2486872"/>
              <a:gd name="connsiteX7" fmla="*/ 789874 w 1910743"/>
              <a:gd name="connsiteY7" fmla="*/ 1188132 h 2486872"/>
              <a:gd name="connsiteX0" fmla="*/ 789874 w 1958487"/>
              <a:gd name="connsiteY0" fmla="*/ 1188132 h 2487683"/>
              <a:gd name="connsiteX1" fmla="*/ 1086730 w 1958487"/>
              <a:gd name="connsiteY1" fmla="*/ 0 h 2487683"/>
              <a:gd name="connsiteX2" fmla="*/ 1394471 w 1958487"/>
              <a:gd name="connsiteY2" fmla="*/ 1188132 h 2487683"/>
              <a:gd name="connsiteX3" fmla="*/ 1308940 w 1958487"/>
              <a:gd name="connsiteY3" fmla="*/ 2083162 h 2487683"/>
              <a:gd name="connsiteX4" fmla="*/ 1892273 w 1958487"/>
              <a:gd name="connsiteY4" fmla="*/ 2408921 h 2487683"/>
              <a:gd name="connsiteX5" fmla="*/ 797312 w 1958487"/>
              <a:gd name="connsiteY5" fmla="*/ 2453275 h 2487683"/>
              <a:gd name="connsiteX6" fmla="*/ 2655 w 1958487"/>
              <a:gd name="connsiteY6" fmla="*/ 1941647 h 2487683"/>
              <a:gd name="connsiteX7" fmla="*/ 789874 w 1958487"/>
              <a:gd name="connsiteY7" fmla="*/ 1188132 h 2487683"/>
              <a:gd name="connsiteX0" fmla="*/ 789874 w 2115357"/>
              <a:gd name="connsiteY0" fmla="*/ 1188132 h 2492122"/>
              <a:gd name="connsiteX1" fmla="*/ 1086730 w 2115357"/>
              <a:gd name="connsiteY1" fmla="*/ 0 h 2492122"/>
              <a:gd name="connsiteX2" fmla="*/ 1394471 w 2115357"/>
              <a:gd name="connsiteY2" fmla="*/ 1188132 h 2492122"/>
              <a:gd name="connsiteX3" fmla="*/ 1308940 w 2115357"/>
              <a:gd name="connsiteY3" fmla="*/ 2083162 h 2492122"/>
              <a:gd name="connsiteX4" fmla="*/ 2070940 w 2115357"/>
              <a:gd name="connsiteY4" fmla="*/ 1974303 h 2492122"/>
              <a:gd name="connsiteX5" fmla="*/ 1892273 w 2115357"/>
              <a:gd name="connsiteY5" fmla="*/ 2408921 h 2492122"/>
              <a:gd name="connsiteX6" fmla="*/ 797312 w 2115357"/>
              <a:gd name="connsiteY6" fmla="*/ 2453275 h 2492122"/>
              <a:gd name="connsiteX7" fmla="*/ 2655 w 2115357"/>
              <a:gd name="connsiteY7" fmla="*/ 1941647 h 2492122"/>
              <a:gd name="connsiteX8" fmla="*/ 789874 w 2115357"/>
              <a:gd name="connsiteY8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308940 w 2088191"/>
              <a:gd name="connsiteY3" fmla="*/ 2083162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210969 w 2088191"/>
              <a:gd name="connsiteY3" fmla="*/ 1789248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88132 h 2492122"/>
              <a:gd name="connsiteX1" fmla="*/ 1086730 w 2088191"/>
              <a:gd name="connsiteY1" fmla="*/ 0 h 2492122"/>
              <a:gd name="connsiteX2" fmla="*/ 1394471 w 2088191"/>
              <a:gd name="connsiteY2" fmla="*/ 1188132 h 2492122"/>
              <a:gd name="connsiteX3" fmla="*/ 1341597 w 2088191"/>
              <a:gd name="connsiteY3" fmla="*/ 1702162 h 2492122"/>
              <a:gd name="connsiteX4" fmla="*/ 1885883 w 2088191"/>
              <a:gd name="connsiteY4" fmla="*/ 1865445 h 2492122"/>
              <a:gd name="connsiteX5" fmla="*/ 2070940 w 2088191"/>
              <a:gd name="connsiteY5" fmla="*/ 1974303 h 2492122"/>
              <a:gd name="connsiteX6" fmla="*/ 1892273 w 2088191"/>
              <a:gd name="connsiteY6" fmla="*/ 2408921 h 2492122"/>
              <a:gd name="connsiteX7" fmla="*/ 797312 w 2088191"/>
              <a:gd name="connsiteY7" fmla="*/ 2453275 h 2492122"/>
              <a:gd name="connsiteX8" fmla="*/ 2655 w 2088191"/>
              <a:gd name="connsiteY8" fmla="*/ 1941647 h 2492122"/>
              <a:gd name="connsiteX9" fmla="*/ 789874 w 2088191"/>
              <a:gd name="connsiteY9" fmla="*/ 1188132 h 2492122"/>
              <a:gd name="connsiteX0" fmla="*/ 789874 w 2088191"/>
              <a:gd name="connsiteY0" fmla="*/ 1190764 h 2494754"/>
              <a:gd name="connsiteX1" fmla="*/ 1086730 w 2088191"/>
              <a:gd name="connsiteY1" fmla="*/ 2632 h 2494754"/>
              <a:gd name="connsiteX2" fmla="*/ 1416243 w 2088191"/>
              <a:gd name="connsiteY2" fmla="*/ 907735 h 2494754"/>
              <a:gd name="connsiteX3" fmla="*/ 1341597 w 2088191"/>
              <a:gd name="connsiteY3" fmla="*/ 1704794 h 2494754"/>
              <a:gd name="connsiteX4" fmla="*/ 1885883 w 2088191"/>
              <a:gd name="connsiteY4" fmla="*/ 1868077 h 2494754"/>
              <a:gd name="connsiteX5" fmla="*/ 2070940 w 2088191"/>
              <a:gd name="connsiteY5" fmla="*/ 1976935 h 2494754"/>
              <a:gd name="connsiteX6" fmla="*/ 1892273 w 2088191"/>
              <a:gd name="connsiteY6" fmla="*/ 2411553 h 2494754"/>
              <a:gd name="connsiteX7" fmla="*/ 797312 w 2088191"/>
              <a:gd name="connsiteY7" fmla="*/ 2455907 h 2494754"/>
              <a:gd name="connsiteX8" fmla="*/ 2655 w 2088191"/>
              <a:gd name="connsiteY8" fmla="*/ 1944279 h 2494754"/>
              <a:gd name="connsiteX9" fmla="*/ 789874 w 2088191"/>
              <a:gd name="connsiteY9" fmla="*/ 1190764 h 2494754"/>
              <a:gd name="connsiteX0" fmla="*/ 789874 w 2088191"/>
              <a:gd name="connsiteY0" fmla="*/ 1191005 h 2494995"/>
              <a:gd name="connsiteX1" fmla="*/ 1086730 w 2088191"/>
              <a:gd name="connsiteY1" fmla="*/ 2873 h 2494995"/>
              <a:gd name="connsiteX2" fmla="*/ 1481558 w 2088191"/>
              <a:gd name="connsiteY2" fmla="*/ 897091 h 2494995"/>
              <a:gd name="connsiteX3" fmla="*/ 1341597 w 2088191"/>
              <a:gd name="connsiteY3" fmla="*/ 1705035 h 2494995"/>
              <a:gd name="connsiteX4" fmla="*/ 1885883 w 2088191"/>
              <a:gd name="connsiteY4" fmla="*/ 1868318 h 2494995"/>
              <a:gd name="connsiteX5" fmla="*/ 2070940 w 2088191"/>
              <a:gd name="connsiteY5" fmla="*/ 1977176 h 2494995"/>
              <a:gd name="connsiteX6" fmla="*/ 1892273 w 2088191"/>
              <a:gd name="connsiteY6" fmla="*/ 2411794 h 2494995"/>
              <a:gd name="connsiteX7" fmla="*/ 797312 w 2088191"/>
              <a:gd name="connsiteY7" fmla="*/ 2456148 h 2494995"/>
              <a:gd name="connsiteX8" fmla="*/ 2655 w 2088191"/>
              <a:gd name="connsiteY8" fmla="*/ 1944520 h 2494995"/>
              <a:gd name="connsiteX9" fmla="*/ 789874 w 2088191"/>
              <a:gd name="connsiteY9" fmla="*/ 1191005 h 2494995"/>
              <a:gd name="connsiteX0" fmla="*/ 789874 w 2088191"/>
              <a:gd name="connsiteY0" fmla="*/ 1191005 h 2494995"/>
              <a:gd name="connsiteX1" fmla="*/ 1086730 w 2088191"/>
              <a:gd name="connsiteY1" fmla="*/ 2873 h 2494995"/>
              <a:gd name="connsiteX2" fmla="*/ 1525101 w 2088191"/>
              <a:gd name="connsiteY2" fmla="*/ 897091 h 2494995"/>
              <a:gd name="connsiteX3" fmla="*/ 1341597 w 2088191"/>
              <a:gd name="connsiteY3" fmla="*/ 1705035 h 2494995"/>
              <a:gd name="connsiteX4" fmla="*/ 1885883 w 2088191"/>
              <a:gd name="connsiteY4" fmla="*/ 1868318 h 2494995"/>
              <a:gd name="connsiteX5" fmla="*/ 2070940 w 2088191"/>
              <a:gd name="connsiteY5" fmla="*/ 1977176 h 2494995"/>
              <a:gd name="connsiteX6" fmla="*/ 1892273 w 2088191"/>
              <a:gd name="connsiteY6" fmla="*/ 2411794 h 2494995"/>
              <a:gd name="connsiteX7" fmla="*/ 797312 w 2088191"/>
              <a:gd name="connsiteY7" fmla="*/ 2456148 h 2494995"/>
              <a:gd name="connsiteX8" fmla="*/ 2655 w 2088191"/>
              <a:gd name="connsiteY8" fmla="*/ 1944520 h 2494995"/>
              <a:gd name="connsiteX9" fmla="*/ 789874 w 2088191"/>
              <a:gd name="connsiteY9" fmla="*/ 1191005 h 2494995"/>
              <a:gd name="connsiteX0" fmla="*/ 789874 w 2088191"/>
              <a:gd name="connsiteY0" fmla="*/ 1198934 h 2502924"/>
              <a:gd name="connsiteX1" fmla="*/ 1086730 w 2088191"/>
              <a:gd name="connsiteY1" fmla="*/ 10802 h 2502924"/>
              <a:gd name="connsiteX2" fmla="*/ 1470673 w 2088191"/>
              <a:gd name="connsiteY2" fmla="*/ 698191 h 2502924"/>
              <a:gd name="connsiteX3" fmla="*/ 1341597 w 2088191"/>
              <a:gd name="connsiteY3" fmla="*/ 1712964 h 2502924"/>
              <a:gd name="connsiteX4" fmla="*/ 1885883 w 2088191"/>
              <a:gd name="connsiteY4" fmla="*/ 1876247 h 2502924"/>
              <a:gd name="connsiteX5" fmla="*/ 2070940 w 2088191"/>
              <a:gd name="connsiteY5" fmla="*/ 1985105 h 2502924"/>
              <a:gd name="connsiteX6" fmla="*/ 1892273 w 2088191"/>
              <a:gd name="connsiteY6" fmla="*/ 2419723 h 2502924"/>
              <a:gd name="connsiteX7" fmla="*/ 797312 w 2088191"/>
              <a:gd name="connsiteY7" fmla="*/ 2464077 h 2502924"/>
              <a:gd name="connsiteX8" fmla="*/ 2655 w 2088191"/>
              <a:gd name="connsiteY8" fmla="*/ 1952449 h 2502924"/>
              <a:gd name="connsiteX9" fmla="*/ 789874 w 2088191"/>
              <a:gd name="connsiteY9" fmla="*/ 1198934 h 2502924"/>
              <a:gd name="connsiteX0" fmla="*/ 789874 w 2088191"/>
              <a:gd name="connsiteY0" fmla="*/ 1193455 h 2497445"/>
              <a:gd name="connsiteX1" fmla="*/ 1086730 w 2088191"/>
              <a:gd name="connsiteY1" fmla="*/ 5323 h 2497445"/>
              <a:gd name="connsiteX2" fmla="*/ 1470673 w 2088191"/>
              <a:gd name="connsiteY2" fmla="*/ 692712 h 2497445"/>
              <a:gd name="connsiteX3" fmla="*/ 1341597 w 2088191"/>
              <a:gd name="connsiteY3" fmla="*/ 1707485 h 2497445"/>
              <a:gd name="connsiteX4" fmla="*/ 1885883 w 2088191"/>
              <a:gd name="connsiteY4" fmla="*/ 1870768 h 2497445"/>
              <a:gd name="connsiteX5" fmla="*/ 2070940 w 2088191"/>
              <a:gd name="connsiteY5" fmla="*/ 1979626 h 2497445"/>
              <a:gd name="connsiteX6" fmla="*/ 1892273 w 2088191"/>
              <a:gd name="connsiteY6" fmla="*/ 2414244 h 2497445"/>
              <a:gd name="connsiteX7" fmla="*/ 797312 w 2088191"/>
              <a:gd name="connsiteY7" fmla="*/ 2458598 h 2497445"/>
              <a:gd name="connsiteX8" fmla="*/ 2655 w 2088191"/>
              <a:gd name="connsiteY8" fmla="*/ 1946970 h 2497445"/>
              <a:gd name="connsiteX9" fmla="*/ 789874 w 2088191"/>
              <a:gd name="connsiteY9" fmla="*/ 1193455 h 2497445"/>
              <a:gd name="connsiteX0" fmla="*/ 789874 w 2088191"/>
              <a:gd name="connsiteY0" fmla="*/ 1190137 h 2494127"/>
              <a:gd name="connsiteX1" fmla="*/ 1086730 w 2088191"/>
              <a:gd name="connsiteY1" fmla="*/ 2005 h 2494127"/>
              <a:gd name="connsiteX2" fmla="*/ 1623073 w 2088191"/>
              <a:gd name="connsiteY2" fmla="*/ 863565 h 2494127"/>
              <a:gd name="connsiteX3" fmla="*/ 1341597 w 2088191"/>
              <a:gd name="connsiteY3" fmla="*/ 1704167 h 2494127"/>
              <a:gd name="connsiteX4" fmla="*/ 1885883 w 2088191"/>
              <a:gd name="connsiteY4" fmla="*/ 1867450 h 2494127"/>
              <a:gd name="connsiteX5" fmla="*/ 2070940 w 2088191"/>
              <a:gd name="connsiteY5" fmla="*/ 1976308 h 2494127"/>
              <a:gd name="connsiteX6" fmla="*/ 1892273 w 2088191"/>
              <a:gd name="connsiteY6" fmla="*/ 2410926 h 2494127"/>
              <a:gd name="connsiteX7" fmla="*/ 797312 w 2088191"/>
              <a:gd name="connsiteY7" fmla="*/ 2455280 h 2494127"/>
              <a:gd name="connsiteX8" fmla="*/ 2655 w 2088191"/>
              <a:gd name="connsiteY8" fmla="*/ 1943652 h 2494127"/>
              <a:gd name="connsiteX9" fmla="*/ 789874 w 2088191"/>
              <a:gd name="connsiteY9" fmla="*/ 1190137 h 2494127"/>
              <a:gd name="connsiteX0" fmla="*/ 714002 w 2088519"/>
              <a:gd name="connsiteY0" fmla="*/ 1135115 h 2493534"/>
              <a:gd name="connsiteX1" fmla="*/ 1087058 w 2088519"/>
              <a:gd name="connsiteY1" fmla="*/ 1412 h 2493534"/>
              <a:gd name="connsiteX2" fmla="*/ 1623401 w 2088519"/>
              <a:gd name="connsiteY2" fmla="*/ 862972 h 2493534"/>
              <a:gd name="connsiteX3" fmla="*/ 1341925 w 2088519"/>
              <a:gd name="connsiteY3" fmla="*/ 1703574 h 2493534"/>
              <a:gd name="connsiteX4" fmla="*/ 1886211 w 2088519"/>
              <a:gd name="connsiteY4" fmla="*/ 1866857 h 2493534"/>
              <a:gd name="connsiteX5" fmla="*/ 2071268 w 2088519"/>
              <a:gd name="connsiteY5" fmla="*/ 1975715 h 2493534"/>
              <a:gd name="connsiteX6" fmla="*/ 1892601 w 2088519"/>
              <a:gd name="connsiteY6" fmla="*/ 2410333 h 2493534"/>
              <a:gd name="connsiteX7" fmla="*/ 797640 w 2088519"/>
              <a:gd name="connsiteY7" fmla="*/ 2454687 h 2493534"/>
              <a:gd name="connsiteX8" fmla="*/ 2983 w 2088519"/>
              <a:gd name="connsiteY8" fmla="*/ 1943059 h 2493534"/>
              <a:gd name="connsiteX9" fmla="*/ 714002 w 2088519"/>
              <a:gd name="connsiteY9" fmla="*/ 1135115 h 2493534"/>
              <a:gd name="connsiteX0" fmla="*/ 713487 w 2088004"/>
              <a:gd name="connsiteY0" fmla="*/ 1135115 h 2493534"/>
              <a:gd name="connsiteX1" fmla="*/ 1086543 w 2088004"/>
              <a:gd name="connsiteY1" fmla="*/ 1412 h 2493534"/>
              <a:gd name="connsiteX2" fmla="*/ 1622886 w 2088004"/>
              <a:gd name="connsiteY2" fmla="*/ 862972 h 2493534"/>
              <a:gd name="connsiteX3" fmla="*/ 1341410 w 2088004"/>
              <a:gd name="connsiteY3" fmla="*/ 1703574 h 2493534"/>
              <a:gd name="connsiteX4" fmla="*/ 1885696 w 2088004"/>
              <a:gd name="connsiteY4" fmla="*/ 1866857 h 2493534"/>
              <a:gd name="connsiteX5" fmla="*/ 2070753 w 2088004"/>
              <a:gd name="connsiteY5" fmla="*/ 1975715 h 2493534"/>
              <a:gd name="connsiteX6" fmla="*/ 1892086 w 2088004"/>
              <a:gd name="connsiteY6" fmla="*/ 2410333 h 2493534"/>
              <a:gd name="connsiteX7" fmla="*/ 797125 w 2088004"/>
              <a:gd name="connsiteY7" fmla="*/ 2454687 h 2493534"/>
              <a:gd name="connsiteX8" fmla="*/ 2468 w 2088004"/>
              <a:gd name="connsiteY8" fmla="*/ 1943059 h 2493534"/>
              <a:gd name="connsiteX9" fmla="*/ 713487 w 2088004"/>
              <a:gd name="connsiteY9" fmla="*/ 1135115 h 2493534"/>
              <a:gd name="connsiteX0" fmla="*/ 908916 w 2087490"/>
              <a:gd name="connsiteY0" fmla="*/ 1157111 h 2493759"/>
              <a:gd name="connsiteX1" fmla="*/ 1086029 w 2087490"/>
              <a:gd name="connsiteY1" fmla="*/ 1637 h 2493759"/>
              <a:gd name="connsiteX2" fmla="*/ 1622372 w 2087490"/>
              <a:gd name="connsiteY2" fmla="*/ 863197 h 2493759"/>
              <a:gd name="connsiteX3" fmla="*/ 1340896 w 2087490"/>
              <a:gd name="connsiteY3" fmla="*/ 1703799 h 2493759"/>
              <a:gd name="connsiteX4" fmla="*/ 1885182 w 2087490"/>
              <a:gd name="connsiteY4" fmla="*/ 1867082 h 2493759"/>
              <a:gd name="connsiteX5" fmla="*/ 2070239 w 2087490"/>
              <a:gd name="connsiteY5" fmla="*/ 1975940 h 2493759"/>
              <a:gd name="connsiteX6" fmla="*/ 1891572 w 2087490"/>
              <a:gd name="connsiteY6" fmla="*/ 2410558 h 2493759"/>
              <a:gd name="connsiteX7" fmla="*/ 796611 w 2087490"/>
              <a:gd name="connsiteY7" fmla="*/ 2454912 h 2493759"/>
              <a:gd name="connsiteX8" fmla="*/ 1954 w 2087490"/>
              <a:gd name="connsiteY8" fmla="*/ 1943284 h 2493759"/>
              <a:gd name="connsiteX9" fmla="*/ 908916 w 2087490"/>
              <a:gd name="connsiteY9" fmla="*/ 1157111 h 2493759"/>
              <a:gd name="connsiteX0" fmla="*/ 909112 w 2087686"/>
              <a:gd name="connsiteY0" fmla="*/ 1157111 h 2493759"/>
              <a:gd name="connsiteX1" fmla="*/ 1086225 w 2087686"/>
              <a:gd name="connsiteY1" fmla="*/ 1637 h 2493759"/>
              <a:gd name="connsiteX2" fmla="*/ 1622568 w 2087686"/>
              <a:gd name="connsiteY2" fmla="*/ 863197 h 2493759"/>
              <a:gd name="connsiteX3" fmla="*/ 1341092 w 2087686"/>
              <a:gd name="connsiteY3" fmla="*/ 1703799 h 2493759"/>
              <a:gd name="connsiteX4" fmla="*/ 1885378 w 2087686"/>
              <a:gd name="connsiteY4" fmla="*/ 1867082 h 2493759"/>
              <a:gd name="connsiteX5" fmla="*/ 2070435 w 2087686"/>
              <a:gd name="connsiteY5" fmla="*/ 1975940 h 2493759"/>
              <a:gd name="connsiteX6" fmla="*/ 1891768 w 2087686"/>
              <a:gd name="connsiteY6" fmla="*/ 2410558 h 2493759"/>
              <a:gd name="connsiteX7" fmla="*/ 796807 w 2087686"/>
              <a:gd name="connsiteY7" fmla="*/ 2454912 h 2493759"/>
              <a:gd name="connsiteX8" fmla="*/ 2150 w 2087686"/>
              <a:gd name="connsiteY8" fmla="*/ 1943284 h 2493759"/>
              <a:gd name="connsiteX9" fmla="*/ 909112 w 2087686"/>
              <a:gd name="connsiteY9" fmla="*/ 1157111 h 2493759"/>
              <a:gd name="connsiteX0" fmla="*/ 843976 w 2087864"/>
              <a:gd name="connsiteY0" fmla="*/ 1168115 h 2493877"/>
              <a:gd name="connsiteX1" fmla="*/ 1086403 w 2087864"/>
              <a:gd name="connsiteY1" fmla="*/ 1755 h 2493877"/>
              <a:gd name="connsiteX2" fmla="*/ 1622746 w 2087864"/>
              <a:gd name="connsiteY2" fmla="*/ 863315 h 2493877"/>
              <a:gd name="connsiteX3" fmla="*/ 1341270 w 2087864"/>
              <a:gd name="connsiteY3" fmla="*/ 1703917 h 2493877"/>
              <a:gd name="connsiteX4" fmla="*/ 1885556 w 2087864"/>
              <a:gd name="connsiteY4" fmla="*/ 1867200 h 2493877"/>
              <a:gd name="connsiteX5" fmla="*/ 2070613 w 2087864"/>
              <a:gd name="connsiteY5" fmla="*/ 1976058 h 2493877"/>
              <a:gd name="connsiteX6" fmla="*/ 1891946 w 2087864"/>
              <a:gd name="connsiteY6" fmla="*/ 2410676 h 2493877"/>
              <a:gd name="connsiteX7" fmla="*/ 796985 w 2087864"/>
              <a:gd name="connsiteY7" fmla="*/ 2455030 h 2493877"/>
              <a:gd name="connsiteX8" fmla="*/ 2328 w 2087864"/>
              <a:gd name="connsiteY8" fmla="*/ 1943402 h 2493877"/>
              <a:gd name="connsiteX9" fmla="*/ 843976 w 2087864"/>
              <a:gd name="connsiteY9" fmla="*/ 1168115 h 2493877"/>
              <a:gd name="connsiteX0" fmla="*/ 843438 w 2087326"/>
              <a:gd name="connsiteY0" fmla="*/ 1168115 h 2493877"/>
              <a:gd name="connsiteX1" fmla="*/ 1085865 w 2087326"/>
              <a:gd name="connsiteY1" fmla="*/ 1755 h 2493877"/>
              <a:gd name="connsiteX2" fmla="*/ 1622208 w 2087326"/>
              <a:gd name="connsiteY2" fmla="*/ 863315 h 2493877"/>
              <a:gd name="connsiteX3" fmla="*/ 1340732 w 2087326"/>
              <a:gd name="connsiteY3" fmla="*/ 1703917 h 2493877"/>
              <a:gd name="connsiteX4" fmla="*/ 1885018 w 2087326"/>
              <a:gd name="connsiteY4" fmla="*/ 1867200 h 2493877"/>
              <a:gd name="connsiteX5" fmla="*/ 2070075 w 2087326"/>
              <a:gd name="connsiteY5" fmla="*/ 1976058 h 2493877"/>
              <a:gd name="connsiteX6" fmla="*/ 1891408 w 2087326"/>
              <a:gd name="connsiteY6" fmla="*/ 2410676 h 2493877"/>
              <a:gd name="connsiteX7" fmla="*/ 796447 w 2087326"/>
              <a:gd name="connsiteY7" fmla="*/ 2455030 h 2493877"/>
              <a:gd name="connsiteX8" fmla="*/ 1790 w 2087326"/>
              <a:gd name="connsiteY8" fmla="*/ 1943402 h 2493877"/>
              <a:gd name="connsiteX9" fmla="*/ 843438 w 2087326"/>
              <a:gd name="connsiteY9" fmla="*/ 1168115 h 2493877"/>
              <a:gd name="connsiteX0" fmla="*/ 843438 w 2087326"/>
              <a:gd name="connsiteY0" fmla="*/ 1167243 h 2493005"/>
              <a:gd name="connsiteX1" fmla="*/ 1085865 w 2087326"/>
              <a:gd name="connsiteY1" fmla="*/ 883 h 2493005"/>
              <a:gd name="connsiteX2" fmla="*/ 1765274 w 2087326"/>
              <a:gd name="connsiteY2" fmla="*/ 973700 h 2493005"/>
              <a:gd name="connsiteX3" fmla="*/ 1622208 w 2087326"/>
              <a:gd name="connsiteY3" fmla="*/ 862443 h 2493005"/>
              <a:gd name="connsiteX4" fmla="*/ 1340732 w 2087326"/>
              <a:gd name="connsiteY4" fmla="*/ 1703045 h 2493005"/>
              <a:gd name="connsiteX5" fmla="*/ 1885018 w 2087326"/>
              <a:gd name="connsiteY5" fmla="*/ 1866328 h 2493005"/>
              <a:gd name="connsiteX6" fmla="*/ 2070075 w 2087326"/>
              <a:gd name="connsiteY6" fmla="*/ 1975186 h 2493005"/>
              <a:gd name="connsiteX7" fmla="*/ 1891408 w 2087326"/>
              <a:gd name="connsiteY7" fmla="*/ 2409804 h 2493005"/>
              <a:gd name="connsiteX8" fmla="*/ 796447 w 2087326"/>
              <a:gd name="connsiteY8" fmla="*/ 2454158 h 2493005"/>
              <a:gd name="connsiteX9" fmla="*/ 1790 w 2087326"/>
              <a:gd name="connsiteY9" fmla="*/ 1942530 h 2493005"/>
              <a:gd name="connsiteX10" fmla="*/ 843438 w 2087326"/>
              <a:gd name="connsiteY10" fmla="*/ 1167243 h 2493005"/>
              <a:gd name="connsiteX0" fmla="*/ 843438 w 2087326"/>
              <a:gd name="connsiteY0" fmla="*/ 1167243 h 2493005"/>
              <a:gd name="connsiteX1" fmla="*/ 1085865 w 2087326"/>
              <a:gd name="connsiteY1" fmla="*/ 883 h 2493005"/>
              <a:gd name="connsiteX2" fmla="*/ 1765274 w 2087326"/>
              <a:gd name="connsiteY2" fmla="*/ 973700 h 2493005"/>
              <a:gd name="connsiteX3" fmla="*/ 1665751 w 2087326"/>
              <a:gd name="connsiteY3" fmla="*/ 971300 h 2493005"/>
              <a:gd name="connsiteX4" fmla="*/ 1340732 w 2087326"/>
              <a:gd name="connsiteY4" fmla="*/ 1703045 h 2493005"/>
              <a:gd name="connsiteX5" fmla="*/ 1885018 w 2087326"/>
              <a:gd name="connsiteY5" fmla="*/ 1866328 h 2493005"/>
              <a:gd name="connsiteX6" fmla="*/ 2070075 w 2087326"/>
              <a:gd name="connsiteY6" fmla="*/ 1975186 h 2493005"/>
              <a:gd name="connsiteX7" fmla="*/ 1891408 w 2087326"/>
              <a:gd name="connsiteY7" fmla="*/ 2409804 h 2493005"/>
              <a:gd name="connsiteX8" fmla="*/ 796447 w 2087326"/>
              <a:gd name="connsiteY8" fmla="*/ 2454158 h 2493005"/>
              <a:gd name="connsiteX9" fmla="*/ 1790 w 2087326"/>
              <a:gd name="connsiteY9" fmla="*/ 1942530 h 2493005"/>
              <a:gd name="connsiteX10" fmla="*/ 843438 w 2087326"/>
              <a:gd name="connsiteY10" fmla="*/ 1167243 h 2493005"/>
              <a:gd name="connsiteX0" fmla="*/ 841812 w 2085700"/>
              <a:gd name="connsiteY0" fmla="*/ 1167243 h 2493005"/>
              <a:gd name="connsiteX1" fmla="*/ 1084239 w 2085700"/>
              <a:gd name="connsiteY1" fmla="*/ 883 h 2493005"/>
              <a:gd name="connsiteX2" fmla="*/ 1763648 w 2085700"/>
              <a:gd name="connsiteY2" fmla="*/ 973700 h 2493005"/>
              <a:gd name="connsiteX3" fmla="*/ 1664125 w 2085700"/>
              <a:gd name="connsiteY3" fmla="*/ 971300 h 2493005"/>
              <a:gd name="connsiteX4" fmla="*/ 1339106 w 2085700"/>
              <a:gd name="connsiteY4" fmla="*/ 1703045 h 2493005"/>
              <a:gd name="connsiteX5" fmla="*/ 1883392 w 2085700"/>
              <a:gd name="connsiteY5" fmla="*/ 1866328 h 2493005"/>
              <a:gd name="connsiteX6" fmla="*/ 2068449 w 2085700"/>
              <a:gd name="connsiteY6" fmla="*/ 1975186 h 2493005"/>
              <a:gd name="connsiteX7" fmla="*/ 1889782 w 2085700"/>
              <a:gd name="connsiteY7" fmla="*/ 2409804 h 2493005"/>
              <a:gd name="connsiteX8" fmla="*/ 794821 w 2085700"/>
              <a:gd name="connsiteY8" fmla="*/ 2454158 h 2493005"/>
              <a:gd name="connsiteX9" fmla="*/ 164 w 2085700"/>
              <a:gd name="connsiteY9" fmla="*/ 1942530 h 2493005"/>
              <a:gd name="connsiteX10" fmla="*/ 664191 w 2085700"/>
              <a:gd name="connsiteY10" fmla="*/ 1332929 h 2493005"/>
              <a:gd name="connsiteX11" fmla="*/ 841812 w 2085700"/>
              <a:gd name="connsiteY11" fmla="*/ 1167243 h 2493005"/>
              <a:gd name="connsiteX0" fmla="*/ 841797 w 2085685"/>
              <a:gd name="connsiteY0" fmla="*/ 1167243 h 2493005"/>
              <a:gd name="connsiteX1" fmla="*/ 1084224 w 2085685"/>
              <a:gd name="connsiteY1" fmla="*/ 883 h 2493005"/>
              <a:gd name="connsiteX2" fmla="*/ 1763633 w 2085685"/>
              <a:gd name="connsiteY2" fmla="*/ 973700 h 2493005"/>
              <a:gd name="connsiteX3" fmla="*/ 1664110 w 2085685"/>
              <a:gd name="connsiteY3" fmla="*/ 971300 h 2493005"/>
              <a:gd name="connsiteX4" fmla="*/ 1339091 w 2085685"/>
              <a:gd name="connsiteY4" fmla="*/ 1703045 h 2493005"/>
              <a:gd name="connsiteX5" fmla="*/ 1883377 w 2085685"/>
              <a:gd name="connsiteY5" fmla="*/ 1866328 h 2493005"/>
              <a:gd name="connsiteX6" fmla="*/ 2068434 w 2085685"/>
              <a:gd name="connsiteY6" fmla="*/ 1975186 h 2493005"/>
              <a:gd name="connsiteX7" fmla="*/ 1889767 w 2085685"/>
              <a:gd name="connsiteY7" fmla="*/ 2409804 h 2493005"/>
              <a:gd name="connsiteX8" fmla="*/ 794806 w 2085685"/>
              <a:gd name="connsiteY8" fmla="*/ 2454158 h 2493005"/>
              <a:gd name="connsiteX9" fmla="*/ 149 w 2085685"/>
              <a:gd name="connsiteY9" fmla="*/ 1942530 h 2493005"/>
              <a:gd name="connsiteX10" fmla="*/ 718605 w 2085685"/>
              <a:gd name="connsiteY10" fmla="*/ 1256729 h 2493005"/>
              <a:gd name="connsiteX11" fmla="*/ 841797 w 2085685"/>
              <a:gd name="connsiteY11" fmla="*/ 1167243 h 2493005"/>
              <a:gd name="connsiteX0" fmla="*/ 841797 w 2085685"/>
              <a:gd name="connsiteY0" fmla="*/ 1167243 h 2493005"/>
              <a:gd name="connsiteX1" fmla="*/ 1084224 w 2085685"/>
              <a:gd name="connsiteY1" fmla="*/ 883 h 2493005"/>
              <a:gd name="connsiteX2" fmla="*/ 1763633 w 2085685"/>
              <a:gd name="connsiteY2" fmla="*/ 973700 h 2493005"/>
              <a:gd name="connsiteX3" fmla="*/ 1664110 w 2085685"/>
              <a:gd name="connsiteY3" fmla="*/ 971300 h 2493005"/>
              <a:gd name="connsiteX4" fmla="*/ 1339091 w 2085685"/>
              <a:gd name="connsiteY4" fmla="*/ 1703045 h 2493005"/>
              <a:gd name="connsiteX5" fmla="*/ 1883377 w 2085685"/>
              <a:gd name="connsiteY5" fmla="*/ 1866328 h 2493005"/>
              <a:gd name="connsiteX6" fmla="*/ 2068434 w 2085685"/>
              <a:gd name="connsiteY6" fmla="*/ 1975186 h 2493005"/>
              <a:gd name="connsiteX7" fmla="*/ 1889767 w 2085685"/>
              <a:gd name="connsiteY7" fmla="*/ 2409804 h 2493005"/>
              <a:gd name="connsiteX8" fmla="*/ 794806 w 2085685"/>
              <a:gd name="connsiteY8" fmla="*/ 2454158 h 2493005"/>
              <a:gd name="connsiteX9" fmla="*/ 149 w 2085685"/>
              <a:gd name="connsiteY9" fmla="*/ 1942530 h 2493005"/>
              <a:gd name="connsiteX10" fmla="*/ 718605 w 2085685"/>
              <a:gd name="connsiteY10" fmla="*/ 1256729 h 2493005"/>
              <a:gd name="connsiteX11" fmla="*/ 841797 w 2085685"/>
              <a:gd name="connsiteY11" fmla="*/ 1167243 h 2493005"/>
              <a:gd name="connsiteX0" fmla="*/ 841783 w 2085671"/>
              <a:gd name="connsiteY0" fmla="*/ 1167243 h 2493005"/>
              <a:gd name="connsiteX1" fmla="*/ 1084210 w 2085671"/>
              <a:gd name="connsiteY1" fmla="*/ 883 h 2493005"/>
              <a:gd name="connsiteX2" fmla="*/ 1763619 w 2085671"/>
              <a:gd name="connsiteY2" fmla="*/ 973700 h 2493005"/>
              <a:gd name="connsiteX3" fmla="*/ 1664096 w 2085671"/>
              <a:gd name="connsiteY3" fmla="*/ 971300 h 2493005"/>
              <a:gd name="connsiteX4" fmla="*/ 1339077 w 2085671"/>
              <a:gd name="connsiteY4" fmla="*/ 1703045 h 2493005"/>
              <a:gd name="connsiteX5" fmla="*/ 1883363 w 2085671"/>
              <a:gd name="connsiteY5" fmla="*/ 1866328 h 2493005"/>
              <a:gd name="connsiteX6" fmla="*/ 2068420 w 2085671"/>
              <a:gd name="connsiteY6" fmla="*/ 1975186 h 2493005"/>
              <a:gd name="connsiteX7" fmla="*/ 1889753 w 2085671"/>
              <a:gd name="connsiteY7" fmla="*/ 2409804 h 2493005"/>
              <a:gd name="connsiteX8" fmla="*/ 794792 w 2085671"/>
              <a:gd name="connsiteY8" fmla="*/ 2454158 h 2493005"/>
              <a:gd name="connsiteX9" fmla="*/ 135 w 2085671"/>
              <a:gd name="connsiteY9" fmla="*/ 1942530 h 2493005"/>
              <a:gd name="connsiteX10" fmla="*/ 783906 w 2085671"/>
              <a:gd name="connsiteY10" fmla="*/ 1213186 h 2493005"/>
              <a:gd name="connsiteX11" fmla="*/ 841783 w 2085671"/>
              <a:gd name="connsiteY11" fmla="*/ 1167243 h 2493005"/>
              <a:gd name="connsiteX0" fmla="*/ 841778 w 2085666"/>
              <a:gd name="connsiteY0" fmla="*/ 1167243 h 2493005"/>
              <a:gd name="connsiteX1" fmla="*/ 1084205 w 2085666"/>
              <a:gd name="connsiteY1" fmla="*/ 883 h 2493005"/>
              <a:gd name="connsiteX2" fmla="*/ 1763614 w 2085666"/>
              <a:gd name="connsiteY2" fmla="*/ 973700 h 2493005"/>
              <a:gd name="connsiteX3" fmla="*/ 1664091 w 2085666"/>
              <a:gd name="connsiteY3" fmla="*/ 971300 h 2493005"/>
              <a:gd name="connsiteX4" fmla="*/ 1339072 w 2085666"/>
              <a:gd name="connsiteY4" fmla="*/ 1703045 h 2493005"/>
              <a:gd name="connsiteX5" fmla="*/ 1883358 w 2085666"/>
              <a:gd name="connsiteY5" fmla="*/ 1866328 h 2493005"/>
              <a:gd name="connsiteX6" fmla="*/ 2068415 w 2085666"/>
              <a:gd name="connsiteY6" fmla="*/ 1975186 h 2493005"/>
              <a:gd name="connsiteX7" fmla="*/ 1889748 w 2085666"/>
              <a:gd name="connsiteY7" fmla="*/ 2409804 h 2493005"/>
              <a:gd name="connsiteX8" fmla="*/ 794787 w 2085666"/>
              <a:gd name="connsiteY8" fmla="*/ 2454158 h 2493005"/>
              <a:gd name="connsiteX9" fmla="*/ 130 w 2085666"/>
              <a:gd name="connsiteY9" fmla="*/ 1942530 h 2493005"/>
              <a:gd name="connsiteX10" fmla="*/ 783901 w 2085666"/>
              <a:gd name="connsiteY10" fmla="*/ 1213186 h 2493005"/>
              <a:gd name="connsiteX11" fmla="*/ 841778 w 2085666"/>
              <a:gd name="connsiteY11" fmla="*/ 1167243 h 2493005"/>
              <a:gd name="connsiteX0" fmla="*/ 841778 w 2085666"/>
              <a:gd name="connsiteY0" fmla="*/ 1169248 h 2495010"/>
              <a:gd name="connsiteX1" fmla="*/ 729471 w 2085666"/>
              <a:gd name="connsiteY1" fmla="*/ 1334934 h 2495010"/>
              <a:gd name="connsiteX2" fmla="*/ 1084205 w 2085666"/>
              <a:gd name="connsiteY2" fmla="*/ 2888 h 2495010"/>
              <a:gd name="connsiteX3" fmla="*/ 1763614 w 2085666"/>
              <a:gd name="connsiteY3" fmla="*/ 975705 h 2495010"/>
              <a:gd name="connsiteX4" fmla="*/ 1664091 w 2085666"/>
              <a:gd name="connsiteY4" fmla="*/ 973305 h 2495010"/>
              <a:gd name="connsiteX5" fmla="*/ 1339072 w 2085666"/>
              <a:gd name="connsiteY5" fmla="*/ 1705050 h 2495010"/>
              <a:gd name="connsiteX6" fmla="*/ 1883358 w 2085666"/>
              <a:gd name="connsiteY6" fmla="*/ 1868333 h 2495010"/>
              <a:gd name="connsiteX7" fmla="*/ 2068415 w 2085666"/>
              <a:gd name="connsiteY7" fmla="*/ 1977191 h 2495010"/>
              <a:gd name="connsiteX8" fmla="*/ 1889748 w 2085666"/>
              <a:gd name="connsiteY8" fmla="*/ 2411809 h 2495010"/>
              <a:gd name="connsiteX9" fmla="*/ 794787 w 2085666"/>
              <a:gd name="connsiteY9" fmla="*/ 2456163 h 2495010"/>
              <a:gd name="connsiteX10" fmla="*/ 130 w 2085666"/>
              <a:gd name="connsiteY10" fmla="*/ 1944535 h 2495010"/>
              <a:gd name="connsiteX11" fmla="*/ 783901 w 2085666"/>
              <a:gd name="connsiteY11" fmla="*/ 1215191 h 2495010"/>
              <a:gd name="connsiteX12" fmla="*/ 841778 w 2085666"/>
              <a:gd name="connsiteY12" fmla="*/ 1169248 h 2495010"/>
              <a:gd name="connsiteX0" fmla="*/ 841778 w 2085666"/>
              <a:gd name="connsiteY0" fmla="*/ 1169248 h 2495010"/>
              <a:gd name="connsiteX1" fmla="*/ 729471 w 2085666"/>
              <a:gd name="connsiteY1" fmla="*/ 1334934 h 2495010"/>
              <a:gd name="connsiteX2" fmla="*/ 1084205 w 2085666"/>
              <a:gd name="connsiteY2" fmla="*/ 2888 h 2495010"/>
              <a:gd name="connsiteX3" fmla="*/ 1763614 w 2085666"/>
              <a:gd name="connsiteY3" fmla="*/ 975705 h 2495010"/>
              <a:gd name="connsiteX4" fmla="*/ 1664091 w 2085666"/>
              <a:gd name="connsiteY4" fmla="*/ 973305 h 2495010"/>
              <a:gd name="connsiteX5" fmla="*/ 1339072 w 2085666"/>
              <a:gd name="connsiteY5" fmla="*/ 1705050 h 2495010"/>
              <a:gd name="connsiteX6" fmla="*/ 1883358 w 2085666"/>
              <a:gd name="connsiteY6" fmla="*/ 1868333 h 2495010"/>
              <a:gd name="connsiteX7" fmla="*/ 2068415 w 2085666"/>
              <a:gd name="connsiteY7" fmla="*/ 1977191 h 2495010"/>
              <a:gd name="connsiteX8" fmla="*/ 1889748 w 2085666"/>
              <a:gd name="connsiteY8" fmla="*/ 2411809 h 2495010"/>
              <a:gd name="connsiteX9" fmla="*/ 794787 w 2085666"/>
              <a:gd name="connsiteY9" fmla="*/ 2456163 h 2495010"/>
              <a:gd name="connsiteX10" fmla="*/ 130 w 2085666"/>
              <a:gd name="connsiteY10" fmla="*/ 1944535 h 2495010"/>
              <a:gd name="connsiteX11" fmla="*/ 783901 w 2085666"/>
              <a:gd name="connsiteY11" fmla="*/ 1215191 h 2495010"/>
              <a:gd name="connsiteX12" fmla="*/ 841778 w 2085666"/>
              <a:gd name="connsiteY12" fmla="*/ 1169248 h 2495010"/>
              <a:gd name="connsiteX0" fmla="*/ 841778 w 2085666"/>
              <a:gd name="connsiteY0" fmla="*/ 1166465 h 2492227"/>
              <a:gd name="connsiteX1" fmla="*/ 642385 w 2085666"/>
              <a:gd name="connsiteY1" fmla="*/ 1038236 h 2492227"/>
              <a:gd name="connsiteX2" fmla="*/ 1084205 w 2085666"/>
              <a:gd name="connsiteY2" fmla="*/ 105 h 2492227"/>
              <a:gd name="connsiteX3" fmla="*/ 1763614 w 2085666"/>
              <a:gd name="connsiteY3" fmla="*/ 972922 h 2492227"/>
              <a:gd name="connsiteX4" fmla="*/ 1664091 w 2085666"/>
              <a:gd name="connsiteY4" fmla="*/ 970522 h 2492227"/>
              <a:gd name="connsiteX5" fmla="*/ 1339072 w 2085666"/>
              <a:gd name="connsiteY5" fmla="*/ 1702267 h 2492227"/>
              <a:gd name="connsiteX6" fmla="*/ 1883358 w 2085666"/>
              <a:gd name="connsiteY6" fmla="*/ 1865550 h 2492227"/>
              <a:gd name="connsiteX7" fmla="*/ 2068415 w 2085666"/>
              <a:gd name="connsiteY7" fmla="*/ 1974408 h 2492227"/>
              <a:gd name="connsiteX8" fmla="*/ 1889748 w 2085666"/>
              <a:gd name="connsiteY8" fmla="*/ 2409026 h 2492227"/>
              <a:gd name="connsiteX9" fmla="*/ 794787 w 2085666"/>
              <a:gd name="connsiteY9" fmla="*/ 2453380 h 2492227"/>
              <a:gd name="connsiteX10" fmla="*/ 130 w 2085666"/>
              <a:gd name="connsiteY10" fmla="*/ 1941752 h 2492227"/>
              <a:gd name="connsiteX11" fmla="*/ 783901 w 2085666"/>
              <a:gd name="connsiteY11" fmla="*/ 1212408 h 2492227"/>
              <a:gd name="connsiteX12" fmla="*/ 841778 w 2085666"/>
              <a:gd name="connsiteY12" fmla="*/ 1166465 h 2492227"/>
              <a:gd name="connsiteX0" fmla="*/ 841869 w 2085757"/>
              <a:gd name="connsiteY0" fmla="*/ 1166465 h 2492227"/>
              <a:gd name="connsiteX1" fmla="*/ 642476 w 2085757"/>
              <a:gd name="connsiteY1" fmla="*/ 1038236 h 2492227"/>
              <a:gd name="connsiteX2" fmla="*/ 1084296 w 2085757"/>
              <a:gd name="connsiteY2" fmla="*/ 105 h 2492227"/>
              <a:gd name="connsiteX3" fmla="*/ 1763705 w 2085757"/>
              <a:gd name="connsiteY3" fmla="*/ 972922 h 2492227"/>
              <a:gd name="connsiteX4" fmla="*/ 1664182 w 2085757"/>
              <a:gd name="connsiteY4" fmla="*/ 970522 h 2492227"/>
              <a:gd name="connsiteX5" fmla="*/ 1339163 w 2085757"/>
              <a:gd name="connsiteY5" fmla="*/ 1702267 h 2492227"/>
              <a:gd name="connsiteX6" fmla="*/ 1883449 w 2085757"/>
              <a:gd name="connsiteY6" fmla="*/ 1865550 h 2492227"/>
              <a:gd name="connsiteX7" fmla="*/ 2068506 w 2085757"/>
              <a:gd name="connsiteY7" fmla="*/ 1974408 h 2492227"/>
              <a:gd name="connsiteX8" fmla="*/ 1889839 w 2085757"/>
              <a:gd name="connsiteY8" fmla="*/ 2409026 h 2492227"/>
              <a:gd name="connsiteX9" fmla="*/ 794878 w 2085757"/>
              <a:gd name="connsiteY9" fmla="*/ 2453380 h 2492227"/>
              <a:gd name="connsiteX10" fmla="*/ 221 w 2085757"/>
              <a:gd name="connsiteY10" fmla="*/ 1941752 h 2492227"/>
              <a:gd name="connsiteX11" fmla="*/ 500963 w 2085757"/>
              <a:gd name="connsiteY11" fmla="*/ 1234179 h 2492227"/>
              <a:gd name="connsiteX12" fmla="*/ 841869 w 2085757"/>
              <a:gd name="connsiteY12" fmla="*/ 1166465 h 2492227"/>
              <a:gd name="connsiteX0" fmla="*/ 841806 w 2085694"/>
              <a:gd name="connsiteY0" fmla="*/ 1166465 h 2492227"/>
              <a:gd name="connsiteX1" fmla="*/ 642413 w 2085694"/>
              <a:gd name="connsiteY1" fmla="*/ 1038236 h 2492227"/>
              <a:gd name="connsiteX2" fmla="*/ 1084233 w 2085694"/>
              <a:gd name="connsiteY2" fmla="*/ 105 h 2492227"/>
              <a:gd name="connsiteX3" fmla="*/ 1763642 w 2085694"/>
              <a:gd name="connsiteY3" fmla="*/ 972922 h 2492227"/>
              <a:gd name="connsiteX4" fmla="*/ 1664119 w 2085694"/>
              <a:gd name="connsiteY4" fmla="*/ 970522 h 2492227"/>
              <a:gd name="connsiteX5" fmla="*/ 1339100 w 2085694"/>
              <a:gd name="connsiteY5" fmla="*/ 1702267 h 2492227"/>
              <a:gd name="connsiteX6" fmla="*/ 1883386 w 2085694"/>
              <a:gd name="connsiteY6" fmla="*/ 1865550 h 2492227"/>
              <a:gd name="connsiteX7" fmla="*/ 2068443 w 2085694"/>
              <a:gd name="connsiteY7" fmla="*/ 1974408 h 2492227"/>
              <a:gd name="connsiteX8" fmla="*/ 1889776 w 2085694"/>
              <a:gd name="connsiteY8" fmla="*/ 2409026 h 2492227"/>
              <a:gd name="connsiteX9" fmla="*/ 794815 w 2085694"/>
              <a:gd name="connsiteY9" fmla="*/ 2453380 h 2492227"/>
              <a:gd name="connsiteX10" fmla="*/ 158 w 2085694"/>
              <a:gd name="connsiteY10" fmla="*/ 1941752 h 2492227"/>
              <a:gd name="connsiteX11" fmla="*/ 500900 w 2085694"/>
              <a:gd name="connsiteY11" fmla="*/ 1234179 h 2492227"/>
              <a:gd name="connsiteX12" fmla="*/ 841806 w 2085694"/>
              <a:gd name="connsiteY12" fmla="*/ 1166465 h 2492227"/>
              <a:gd name="connsiteX0" fmla="*/ 841826 w 2085714"/>
              <a:gd name="connsiteY0" fmla="*/ 1166465 h 2492227"/>
              <a:gd name="connsiteX1" fmla="*/ 642433 w 2085714"/>
              <a:gd name="connsiteY1" fmla="*/ 1038236 h 2492227"/>
              <a:gd name="connsiteX2" fmla="*/ 1084253 w 2085714"/>
              <a:gd name="connsiteY2" fmla="*/ 105 h 2492227"/>
              <a:gd name="connsiteX3" fmla="*/ 1763662 w 2085714"/>
              <a:gd name="connsiteY3" fmla="*/ 972922 h 2492227"/>
              <a:gd name="connsiteX4" fmla="*/ 1664139 w 2085714"/>
              <a:gd name="connsiteY4" fmla="*/ 970522 h 2492227"/>
              <a:gd name="connsiteX5" fmla="*/ 1339120 w 2085714"/>
              <a:gd name="connsiteY5" fmla="*/ 1702267 h 2492227"/>
              <a:gd name="connsiteX6" fmla="*/ 1883406 w 2085714"/>
              <a:gd name="connsiteY6" fmla="*/ 1865550 h 2492227"/>
              <a:gd name="connsiteX7" fmla="*/ 2068463 w 2085714"/>
              <a:gd name="connsiteY7" fmla="*/ 1974408 h 2492227"/>
              <a:gd name="connsiteX8" fmla="*/ 1889796 w 2085714"/>
              <a:gd name="connsiteY8" fmla="*/ 2409026 h 2492227"/>
              <a:gd name="connsiteX9" fmla="*/ 794835 w 2085714"/>
              <a:gd name="connsiteY9" fmla="*/ 2453380 h 2492227"/>
              <a:gd name="connsiteX10" fmla="*/ 178 w 2085714"/>
              <a:gd name="connsiteY10" fmla="*/ 1941752 h 2492227"/>
              <a:gd name="connsiteX11" fmla="*/ 500920 w 2085714"/>
              <a:gd name="connsiteY11" fmla="*/ 1234179 h 2492227"/>
              <a:gd name="connsiteX12" fmla="*/ 841826 w 2085714"/>
              <a:gd name="connsiteY12" fmla="*/ 1166465 h 2492227"/>
              <a:gd name="connsiteX0" fmla="*/ 841843 w 2085731"/>
              <a:gd name="connsiteY0" fmla="*/ 1166465 h 2492227"/>
              <a:gd name="connsiteX1" fmla="*/ 642450 w 2085731"/>
              <a:gd name="connsiteY1" fmla="*/ 1038236 h 2492227"/>
              <a:gd name="connsiteX2" fmla="*/ 1084270 w 2085731"/>
              <a:gd name="connsiteY2" fmla="*/ 105 h 2492227"/>
              <a:gd name="connsiteX3" fmla="*/ 1763679 w 2085731"/>
              <a:gd name="connsiteY3" fmla="*/ 972922 h 2492227"/>
              <a:gd name="connsiteX4" fmla="*/ 1664156 w 2085731"/>
              <a:gd name="connsiteY4" fmla="*/ 970522 h 2492227"/>
              <a:gd name="connsiteX5" fmla="*/ 1339137 w 2085731"/>
              <a:gd name="connsiteY5" fmla="*/ 1702267 h 2492227"/>
              <a:gd name="connsiteX6" fmla="*/ 1883423 w 2085731"/>
              <a:gd name="connsiteY6" fmla="*/ 1865550 h 2492227"/>
              <a:gd name="connsiteX7" fmla="*/ 2068480 w 2085731"/>
              <a:gd name="connsiteY7" fmla="*/ 1974408 h 2492227"/>
              <a:gd name="connsiteX8" fmla="*/ 1889813 w 2085731"/>
              <a:gd name="connsiteY8" fmla="*/ 2409026 h 2492227"/>
              <a:gd name="connsiteX9" fmla="*/ 794852 w 2085731"/>
              <a:gd name="connsiteY9" fmla="*/ 2453380 h 2492227"/>
              <a:gd name="connsiteX10" fmla="*/ 195 w 2085731"/>
              <a:gd name="connsiteY10" fmla="*/ 1941752 h 2492227"/>
              <a:gd name="connsiteX11" fmla="*/ 457394 w 2085731"/>
              <a:gd name="connsiteY11" fmla="*/ 1266837 h 2492227"/>
              <a:gd name="connsiteX12" fmla="*/ 841843 w 2085731"/>
              <a:gd name="connsiteY12" fmla="*/ 1166465 h 2492227"/>
              <a:gd name="connsiteX0" fmla="*/ 700329 w 2085731"/>
              <a:gd name="connsiteY0" fmla="*/ 981408 h 2492227"/>
              <a:gd name="connsiteX1" fmla="*/ 642450 w 2085731"/>
              <a:gd name="connsiteY1" fmla="*/ 1038236 h 2492227"/>
              <a:gd name="connsiteX2" fmla="*/ 1084270 w 2085731"/>
              <a:gd name="connsiteY2" fmla="*/ 105 h 2492227"/>
              <a:gd name="connsiteX3" fmla="*/ 1763679 w 2085731"/>
              <a:gd name="connsiteY3" fmla="*/ 972922 h 2492227"/>
              <a:gd name="connsiteX4" fmla="*/ 1664156 w 2085731"/>
              <a:gd name="connsiteY4" fmla="*/ 970522 h 2492227"/>
              <a:gd name="connsiteX5" fmla="*/ 1339137 w 2085731"/>
              <a:gd name="connsiteY5" fmla="*/ 1702267 h 2492227"/>
              <a:gd name="connsiteX6" fmla="*/ 1883423 w 2085731"/>
              <a:gd name="connsiteY6" fmla="*/ 1865550 h 2492227"/>
              <a:gd name="connsiteX7" fmla="*/ 2068480 w 2085731"/>
              <a:gd name="connsiteY7" fmla="*/ 1974408 h 2492227"/>
              <a:gd name="connsiteX8" fmla="*/ 1889813 w 2085731"/>
              <a:gd name="connsiteY8" fmla="*/ 2409026 h 2492227"/>
              <a:gd name="connsiteX9" fmla="*/ 794852 w 2085731"/>
              <a:gd name="connsiteY9" fmla="*/ 2453380 h 2492227"/>
              <a:gd name="connsiteX10" fmla="*/ 195 w 2085731"/>
              <a:gd name="connsiteY10" fmla="*/ 1941752 h 2492227"/>
              <a:gd name="connsiteX11" fmla="*/ 457394 w 2085731"/>
              <a:gd name="connsiteY11" fmla="*/ 1266837 h 2492227"/>
              <a:gd name="connsiteX12" fmla="*/ 700329 w 2085731"/>
              <a:gd name="connsiteY12" fmla="*/ 981408 h 2492227"/>
              <a:gd name="connsiteX0" fmla="*/ 700329 w 2085731"/>
              <a:gd name="connsiteY0" fmla="*/ 981517 h 2492336"/>
              <a:gd name="connsiteX1" fmla="*/ 642450 w 2085731"/>
              <a:gd name="connsiteY1" fmla="*/ 1038345 h 2492336"/>
              <a:gd name="connsiteX2" fmla="*/ 740422 w 2085731"/>
              <a:gd name="connsiteY2" fmla="*/ 885946 h 2492336"/>
              <a:gd name="connsiteX3" fmla="*/ 1084270 w 2085731"/>
              <a:gd name="connsiteY3" fmla="*/ 214 h 2492336"/>
              <a:gd name="connsiteX4" fmla="*/ 1763679 w 2085731"/>
              <a:gd name="connsiteY4" fmla="*/ 973031 h 2492336"/>
              <a:gd name="connsiteX5" fmla="*/ 1664156 w 2085731"/>
              <a:gd name="connsiteY5" fmla="*/ 970631 h 2492336"/>
              <a:gd name="connsiteX6" fmla="*/ 1339137 w 2085731"/>
              <a:gd name="connsiteY6" fmla="*/ 1702376 h 2492336"/>
              <a:gd name="connsiteX7" fmla="*/ 1883423 w 2085731"/>
              <a:gd name="connsiteY7" fmla="*/ 1865659 h 2492336"/>
              <a:gd name="connsiteX8" fmla="*/ 2068480 w 2085731"/>
              <a:gd name="connsiteY8" fmla="*/ 1974517 h 2492336"/>
              <a:gd name="connsiteX9" fmla="*/ 1889813 w 2085731"/>
              <a:gd name="connsiteY9" fmla="*/ 2409135 h 2492336"/>
              <a:gd name="connsiteX10" fmla="*/ 794852 w 2085731"/>
              <a:gd name="connsiteY10" fmla="*/ 2453489 h 2492336"/>
              <a:gd name="connsiteX11" fmla="*/ 195 w 2085731"/>
              <a:gd name="connsiteY11" fmla="*/ 1941861 h 2492336"/>
              <a:gd name="connsiteX12" fmla="*/ 457394 w 2085731"/>
              <a:gd name="connsiteY12" fmla="*/ 1266946 h 2492336"/>
              <a:gd name="connsiteX13" fmla="*/ 700329 w 2085731"/>
              <a:gd name="connsiteY13" fmla="*/ 981517 h 2492336"/>
              <a:gd name="connsiteX0" fmla="*/ 700329 w 2085731"/>
              <a:gd name="connsiteY0" fmla="*/ 981306 h 2492125"/>
              <a:gd name="connsiteX1" fmla="*/ 642450 w 2085731"/>
              <a:gd name="connsiteY1" fmla="*/ 1038134 h 2492125"/>
              <a:gd name="connsiteX2" fmla="*/ 871050 w 2085731"/>
              <a:gd name="connsiteY2" fmla="*/ 983707 h 2492125"/>
              <a:gd name="connsiteX3" fmla="*/ 1084270 w 2085731"/>
              <a:gd name="connsiteY3" fmla="*/ 3 h 2492125"/>
              <a:gd name="connsiteX4" fmla="*/ 1763679 w 2085731"/>
              <a:gd name="connsiteY4" fmla="*/ 972820 h 2492125"/>
              <a:gd name="connsiteX5" fmla="*/ 1664156 w 2085731"/>
              <a:gd name="connsiteY5" fmla="*/ 970420 h 2492125"/>
              <a:gd name="connsiteX6" fmla="*/ 1339137 w 2085731"/>
              <a:gd name="connsiteY6" fmla="*/ 1702165 h 2492125"/>
              <a:gd name="connsiteX7" fmla="*/ 1883423 w 2085731"/>
              <a:gd name="connsiteY7" fmla="*/ 1865448 h 2492125"/>
              <a:gd name="connsiteX8" fmla="*/ 2068480 w 2085731"/>
              <a:gd name="connsiteY8" fmla="*/ 1974306 h 2492125"/>
              <a:gd name="connsiteX9" fmla="*/ 1889813 w 2085731"/>
              <a:gd name="connsiteY9" fmla="*/ 2408924 h 2492125"/>
              <a:gd name="connsiteX10" fmla="*/ 794852 w 2085731"/>
              <a:gd name="connsiteY10" fmla="*/ 2453278 h 2492125"/>
              <a:gd name="connsiteX11" fmla="*/ 195 w 2085731"/>
              <a:gd name="connsiteY11" fmla="*/ 1941650 h 2492125"/>
              <a:gd name="connsiteX12" fmla="*/ 457394 w 2085731"/>
              <a:gd name="connsiteY12" fmla="*/ 1266735 h 2492125"/>
              <a:gd name="connsiteX13" fmla="*/ 700329 w 2085731"/>
              <a:gd name="connsiteY13" fmla="*/ 981306 h 2492125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827507 w 2085731"/>
              <a:gd name="connsiteY2" fmla="*/ 821118 h 2492822"/>
              <a:gd name="connsiteX3" fmla="*/ 1084270 w 2085731"/>
              <a:gd name="connsiteY3" fmla="*/ 700 h 2492822"/>
              <a:gd name="connsiteX4" fmla="*/ 1763679 w 2085731"/>
              <a:gd name="connsiteY4" fmla="*/ 973517 h 2492822"/>
              <a:gd name="connsiteX5" fmla="*/ 1664156 w 2085731"/>
              <a:gd name="connsiteY5" fmla="*/ 971117 h 2492822"/>
              <a:gd name="connsiteX6" fmla="*/ 1339137 w 2085731"/>
              <a:gd name="connsiteY6" fmla="*/ 1702862 h 2492822"/>
              <a:gd name="connsiteX7" fmla="*/ 1883423 w 2085731"/>
              <a:gd name="connsiteY7" fmla="*/ 1866145 h 2492822"/>
              <a:gd name="connsiteX8" fmla="*/ 2068480 w 2085731"/>
              <a:gd name="connsiteY8" fmla="*/ 1975003 h 2492822"/>
              <a:gd name="connsiteX9" fmla="*/ 1889813 w 2085731"/>
              <a:gd name="connsiteY9" fmla="*/ 2409621 h 2492822"/>
              <a:gd name="connsiteX10" fmla="*/ 794852 w 2085731"/>
              <a:gd name="connsiteY10" fmla="*/ 2453975 h 2492822"/>
              <a:gd name="connsiteX11" fmla="*/ 195 w 2085731"/>
              <a:gd name="connsiteY11" fmla="*/ 1942347 h 2492822"/>
              <a:gd name="connsiteX12" fmla="*/ 457394 w 2085731"/>
              <a:gd name="connsiteY12" fmla="*/ 1267432 h 2492822"/>
              <a:gd name="connsiteX13" fmla="*/ 700329 w 2085731"/>
              <a:gd name="connsiteY13" fmla="*/ 982003 h 2492822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827507 w 2085731"/>
              <a:gd name="connsiteY2" fmla="*/ 821118 h 2492822"/>
              <a:gd name="connsiteX3" fmla="*/ 1084270 w 2085731"/>
              <a:gd name="connsiteY3" fmla="*/ 700 h 2492822"/>
              <a:gd name="connsiteX4" fmla="*/ 1763679 w 2085731"/>
              <a:gd name="connsiteY4" fmla="*/ 973517 h 2492822"/>
              <a:gd name="connsiteX5" fmla="*/ 1664156 w 2085731"/>
              <a:gd name="connsiteY5" fmla="*/ 971117 h 2492822"/>
              <a:gd name="connsiteX6" fmla="*/ 1339137 w 2085731"/>
              <a:gd name="connsiteY6" fmla="*/ 1702862 h 2492822"/>
              <a:gd name="connsiteX7" fmla="*/ 1883423 w 2085731"/>
              <a:gd name="connsiteY7" fmla="*/ 1866145 h 2492822"/>
              <a:gd name="connsiteX8" fmla="*/ 2068480 w 2085731"/>
              <a:gd name="connsiteY8" fmla="*/ 1975003 h 2492822"/>
              <a:gd name="connsiteX9" fmla="*/ 1889813 w 2085731"/>
              <a:gd name="connsiteY9" fmla="*/ 2409621 h 2492822"/>
              <a:gd name="connsiteX10" fmla="*/ 794852 w 2085731"/>
              <a:gd name="connsiteY10" fmla="*/ 2453975 h 2492822"/>
              <a:gd name="connsiteX11" fmla="*/ 195 w 2085731"/>
              <a:gd name="connsiteY11" fmla="*/ 1942347 h 2492822"/>
              <a:gd name="connsiteX12" fmla="*/ 457394 w 2085731"/>
              <a:gd name="connsiteY12" fmla="*/ 1267432 h 2492822"/>
              <a:gd name="connsiteX13" fmla="*/ 700329 w 2085731"/>
              <a:gd name="connsiteY13" fmla="*/ 982003 h 2492822"/>
              <a:gd name="connsiteX0" fmla="*/ 700329 w 2085731"/>
              <a:gd name="connsiteY0" fmla="*/ 982003 h 2492822"/>
              <a:gd name="connsiteX1" fmla="*/ 642450 w 2085731"/>
              <a:gd name="connsiteY1" fmla="*/ 1038831 h 2492822"/>
              <a:gd name="connsiteX2" fmla="*/ 718651 w 2085731"/>
              <a:gd name="connsiteY2" fmla="*/ 962632 h 2492822"/>
              <a:gd name="connsiteX3" fmla="*/ 827507 w 2085731"/>
              <a:gd name="connsiteY3" fmla="*/ 821118 h 2492822"/>
              <a:gd name="connsiteX4" fmla="*/ 1084270 w 2085731"/>
              <a:gd name="connsiteY4" fmla="*/ 700 h 2492822"/>
              <a:gd name="connsiteX5" fmla="*/ 1763679 w 2085731"/>
              <a:gd name="connsiteY5" fmla="*/ 973517 h 2492822"/>
              <a:gd name="connsiteX6" fmla="*/ 1664156 w 2085731"/>
              <a:gd name="connsiteY6" fmla="*/ 971117 h 2492822"/>
              <a:gd name="connsiteX7" fmla="*/ 1339137 w 2085731"/>
              <a:gd name="connsiteY7" fmla="*/ 1702862 h 2492822"/>
              <a:gd name="connsiteX8" fmla="*/ 1883423 w 2085731"/>
              <a:gd name="connsiteY8" fmla="*/ 1866145 h 2492822"/>
              <a:gd name="connsiteX9" fmla="*/ 2068480 w 2085731"/>
              <a:gd name="connsiteY9" fmla="*/ 1975003 h 2492822"/>
              <a:gd name="connsiteX10" fmla="*/ 1889813 w 2085731"/>
              <a:gd name="connsiteY10" fmla="*/ 2409621 h 2492822"/>
              <a:gd name="connsiteX11" fmla="*/ 794852 w 2085731"/>
              <a:gd name="connsiteY11" fmla="*/ 2453975 h 2492822"/>
              <a:gd name="connsiteX12" fmla="*/ 195 w 2085731"/>
              <a:gd name="connsiteY12" fmla="*/ 1942347 h 2492822"/>
              <a:gd name="connsiteX13" fmla="*/ 457394 w 2085731"/>
              <a:gd name="connsiteY13" fmla="*/ 1267432 h 2492822"/>
              <a:gd name="connsiteX14" fmla="*/ 700329 w 2085731"/>
              <a:gd name="connsiteY14" fmla="*/ 982003 h 2492822"/>
              <a:gd name="connsiteX0" fmla="*/ 918043 w 2085731"/>
              <a:gd name="connsiteY0" fmla="*/ 829603 h 2492822"/>
              <a:gd name="connsiteX1" fmla="*/ 642450 w 2085731"/>
              <a:gd name="connsiteY1" fmla="*/ 1038831 h 2492822"/>
              <a:gd name="connsiteX2" fmla="*/ 718651 w 2085731"/>
              <a:gd name="connsiteY2" fmla="*/ 962632 h 2492822"/>
              <a:gd name="connsiteX3" fmla="*/ 827507 w 2085731"/>
              <a:gd name="connsiteY3" fmla="*/ 821118 h 2492822"/>
              <a:gd name="connsiteX4" fmla="*/ 1084270 w 2085731"/>
              <a:gd name="connsiteY4" fmla="*/ 700 h 2492822"/>
              <a:gd name="connsiteX5" fmla="*/ 1763679 w 2085731"/>
              <a:gd name="connsiteY5" fmla="*/ 973517 h 2492822"/>
              <a:gd name="connsiteX6" fmla="*/ 1664156 w 2085731"/>
              <a:gd name="connsiteY6" fmla="*/ 971117 h 2492822"/>
              <a:gd name="connsiteX7" fmla="*/ 1339137 w 2085731"/>
              <a:gd name="connsiteY7" fmla="*/ 1702862 h 2492822"/>
              <a:gd name="connsiteX8" fmla="*/ 1883423 w 2085731"/>
              <a:gd name="connsiteY8" fmla="*/ 1866145 h 2492822"/>
              <a:gd name="connsiteX9" fmla="*/ 2068480 w 2085731"/>
              <a:gd name="connsiteY9" fmla="*/ 1975003 h 2492822"/>
              <a:gd name="connsiteX10" fmla="*/ 1889813 w 2085731"/>
              <a:gd name="connsiteY10" fmla="*/ 2409621 h 2492822"/>
              <a:gd name="connsiteX11" fmla="*/ 794852 w 2085731"/>
              <a:gd name="connsiteY11" fmla="*/ 2453975 h 2492822"/>
              <a:gd name="connsiteX12" fmla="*/ 195 w 2085731"/>
              <a:gd name="connsiteY12" fmla="*/ 1942347 h 2492822"/>
              <a:gd name="connsiteX13" fmla="*/ 457394 w 2085731"/>
              <a:gd name="connsiteY13" fmla="*/ 1267432 h 2492822"/>
              <a:gd name="connsiteX14" fmla="*/ 918043 w 2085731"/>
              <a:gd name="connsiteY14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39137 w 2085731"/>
              <a:gd name="connsiteY8" fmla="*/ 1702862 h 2492822"/>
              <a:gd name="connsiteX9" fmla="*/ 1883423 w 2085731"/>
              <a:gd name="connsiteY9" fmla="*/ 1866145 h 2492822"/>
              <a:gd name="connsiteX10" fmla="*/ 2068480 w 2085731"/>
              <a:gd name="connsiteY10" fmla="*/ 1975003 h 2492822"/>
              <a:gd name="connsiteX11" fmla="*/ 1889813 w 2085731"/>
              <a:gd name="connsiteY11" fmla="*/ 2409621 h 2492822"/>
              <a:gd name="connsiteX12" fmla="*/ 794852 w 2085731"/>
              <a:gd name="connsiteY12" fmla="*/ 2453975 h 2492822"/>
              <a:gd name="connsiteX13" fmla="*/ 195 w 2085731"/>
              <a:gd name="connsiteY13" fmla="*/ 1942347 h 2492822"/>
              <a:gd name="connsiteX14" fmla="*/ 457394 w 2085731"/>
              <a:gd name="connsiteY14" fmla="*/ 1267432 h 2492822"/>
              <a:gd name="connsiteX15" fmla="*/ 918043 w 2085731"/>
              <a:gd name="connsiteY15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39137 w 2085731"/>
              <a:gd name="connsiteY8" fmla="*/ 1702862 h 2492822"/>
              <a:gd name="connsiteX9" fmla="*/ 1545965 w 2085731"/>
              <a:gd name="connsiteY9" fmla="*/ 1887918 h 2492822"/>
              <a:gd name="connsiteX10" fmla="*/ 1883423 w 2085731"/>
              <a:gd name="connsiteY10" fmla="*/ 1866145 h 2492822"/>
              <a:gd name="connsiteX11" fmla="*/ 2068480 w 2085731"/>
              <a:gd name="connsiteY11" fmla="*/ 1975003 h 2492822"/>
              <a:gd name="connsiteX12" fmla="*/ 1889813 w 2085731"/>
              <a:gd name="connsiteY12" fmla="*/ 2409621 h 2492822"/>
              <a:gd name="connsiteX13" fmla="*/ 794852 w 2085731"/>
              <a:gd name="connsiteY13" fmla="*/ 2453975 h 2492822"/>
              <a:gd name="connsiteX14" fmla="*/ 195 w 2085731"/>
              <a:gd name="connsiteY14" fmla="*/ 1942347 h 2492822"/>
              <a:gd name="connsiteX15" fmla="*/ 457394 w 2085731"/>
              <a:gd name="connsiteY15" fmla="*/ 1267432 h 2492822"/>
              <a:gd name="connsiteX16" fmla="*/ 918043 w 2085731"/>
              <a:gd name="connsiteY16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64156 w 2085731"/>
              <a:gd name="connsiteY7" fmla="*/ 971117 h 2492822"/>
              <a:gd name="connsiteX8" fmla="*/ 1360908 w 2085731"/>
              <a:gd name="connsiteY8" fmla="*/ 1517804 h 2492822"/>
              <a:gd name="connsiteX9" fmla="*/ 1339137 w 2085731"/>
              <a:gd name="connsiteY9" fmla="*/ 1702862 h 2492822"/>
              <a:gd name="connsiteX10" fmla="*/ 1545965 w 2085731"/>
              <a:gd name="connsiteY10" fmla="*/ 1887918 h 2492822"/>
              <a:gd name="connsiteX11" fmla="*/ 1883423 w 2085731"/>
              <a:gd name="connsiteY11" fmla="*/ 1866145 h 2492822"/>
              <a:gd name="connsiteX12" fmla="*/ 2068480 w 2085731"/>
              <a:gd name="connsiteY12" fmla="*/ 1975003 h 2492822"/>
              <a:gd name="connsiteX13" fmla="*/ 1889813 w 2085731"/>
              <a:gd name="connsiteY13" fmla="*/ 2409621 h 2492822"/>
              <a:gd name="connsiteX14" fmla="*/ 794852 w 2085731"/>
              <a:gd name="connsiteY14" fmla="*/ 2453975 h 2492822"/>
              <a:gd name="connsiteX15" fmla="*/ 195 w 2085731"/>
              <a:gd name="connsiteY15" fmla="*/ 1942347 h 2492822"/>
              <a:gd name="connsiteX16" fmla="*/ 457394 w 2085731"/>
              <a:gd name="connsiteY16" fmla="*/ 1267432 h 2492822"/>
              <a:gd name="connsiteX17" fmla="*/ 918043 w 2085731"/>
              <a:gd name="connsiteY17" fmla="*/ 829603 h 2492822"/>
              <a:gd name="connsiteX0" fmla="*/ 918043 w 2085731"/>
              <a:gd name="connsiteY0" fmla="*/ 829603 h 2492822"/>
              <a:gd name="connsiteX1" fmla="*/ 707765 w 2085731"/>
              <a:gd name="connsiteY1" fmla="*/ 962632 h 2492822"/>
              <a:gd name="connsiteX2" fmla="*/ 642450 w 2085731"/>
              <a:gd name="connsiteY2" fmla="*/ 1038831 h 2492822"/>
              <a:gd name="connsiteX3" fmla="*/ 718651 w 2085731"/>
              <a:gd name="connsiteY3" fmla="*/ 962632 h 2492822"/>
              <a:gd name="connsiteX4" fmla="*/ 827507 w 2085731"/>
              <a:gd name="connsiteY4" fmla="*/ 821118 h 2492822"/>
              <a:gd name="connsiteX5" fmla="*/ 1084270 w 2085731"/>
              <a:gd name="connsiteY5" fmla="*/ 700 h 2492822"/>
              <a:gd name="connsiteX6" fmla="*/ 1763679 w 2085731"/>
              <a:gd name="connsiteY6" fmla="*/ 973517 h 2492822"/>
              <a:gd name="connsiteX7" fmla="*/ 1653270 w 2085731"/>
              <a:gd name="connsiteY7" fmla="*/ 1003774 h 2492822"/>
              <a:gd name="connsiteX8" fmla="*/ 1360908 w 2085731"/>
              <a:gd name="connsiteY8" fmla="*/ 1517804 h 2492822"/>
              <a:gd name="connsiteX9" fmla="*/ 1339137 w 2085731"/>
              <a:gd name="connsiteY9" fmla="*/ 1702862 h 2492822"/>
              <a:gd name="connsiteX10" fmla="*/ 1545965 w 2085731"/>
              <a:gd name="connsiteY10" fmla="*/ 1887918 h 2492822"/>
              <a:gd name="connsiteX11" fmla="*/ 1883423 w 2085731"/>
              <a:gd name="connsiteY11" fmla="*/ 1866145 h 2492822"/>
              <a:gd name="connsiteX12" fmla="*/ 2068480 w 2085731"/>
              <a:gd name="connsiteY12" fmla="*/ 1975003 h 2492822"/>
              <a:gd name="connsiteX13" fmla="*/ 1889813 w 2085731"/>
              <a:gd name="connsiteY13" fmla="*/ 2409621 h 2492822"/>
              <a:gd name="connsiteX14" fmla="*/ 794852 w 2085731"/>
              <a:gd name="connsiteY14" fmla="*/ 2453975 h 2492822"/>
              <a:gd name="connsiteX15" fmla="*/ 195 w 2085731"/>
              <a:gd name="connsiteY15" fmla="*/ 1942347 h 2492822"/>
              <a:gd name="connsiteX16" fmla="*/ 457394 w 2085731"/>
              <a:gd name="connsiteY16" fmla="*/ 1267432 h 2492822"/>
              <a:gd name="connsiteX17" fmla="*/ 918043 w 2085731"/>
              <a:gd name="connsiteY17" fmla="*/ 829603 h 2492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085731" h="2492822">
                <a:moveTo>
                  <a:pt x="918043" y="829603"/>
                </a:moveTo>
                <a:cubicBezTo>
                  <a:pt x="959772" y="778803"/>
                  <a:pt x="753697" y="927761"/>
                  <a:pt x="707765" y="962632"/>
                </a:cubicBezTo>
                <a:cubicBezTo>
                  <a:pt x="661833" y="997503"/>
                  <a:pt x="640636" y="1051531"/>
                  <a:pt x="642450" y="1038831"/>
                </a:cubicBezTo>
                <a:cubicBezTo>
                  <a:pt x="650946" y="1051931"/>
                  <a:pt x="687808" y="998917"/>
                  <a:pt x="718651" y="962632"/>
                </a:cubicBezTo>
                <a:cubicBezTo>
                  <a:pt x="749494" y="926347"/>
                  <a:pt x="772013" y="997769"/>
                  <a:pt x="827507" y="821118"/>
                </a:cubicBezTo>
                <a:cubicBezTo>
                  <a:pt x="901144" y="648096"/>
                  <a:pt x="928241" y="-24700"/>
                  <a:pt x="1084270" y="700"/>
                </a:cubicBezTo>
                <a:cubicBezTo>
                  <a:pt x="1240299" y="26100"/>
                  <a:pt x="1674289" y="829924"/>
                  <a:pt x="1763679" y="973517"/>
                </a:cubicBezTo>
                <a:cubicBezTo>
                  <a:pt x="1853070" y="1117110"/>
                  <a:pt x="1714956" y="909431"/>
                  <a:pt x="1653270" y="1003774"/>
                </a:cubicBezTo>
                <a:cubicBezTo>
                  <a:pt x="1591584" y="1098117"/>
                  <a:pt x="1415078" y="1395847"/>
                  <a:pt x="1360908" y="1517804"/>
                </a:cubicBezTo>
                <a:cubicBezTo>
                  <a:pt x="1306738" y="1639762"/>
                  <a:pt x="1313737" y="1644805"/>
                  <a:pt x="1339137" y="1702862"/>
                </a:cubicBezTo>
                <a:cubicBezTo>
                  <a:pt x="1321253" y="1846591"/>
                  <a:pt x="1455251" y="1860704"/>
                  <a:pt x="1545965" y="1887918"/>
                </a:cubicBezTo>
                <a:cubicBezTo>
                  <a:pt x="1636679" y="1915132"/>
                  <a:pt x="1798152" y="1842559"/>
                  <a:pt x="1883423" y="1866145"/>
                </a:cubicBezTo>
                <a:cubicBezTo>
                  <a:pt x="1968694" y="1889731"/>
                  <a:pt x="2032944" y="1920709"/>
                  <a:pt x="2068480" y="1975003"/>
                </a:cubicBezTo>
                <a:cubicBezTo>
                  <a:pt x="2104016" y="2029297"/>
                  <a:pt x="2102084" y="2329792"/>
                  <a:pt x="1889813" y="2409621"/>
                </a:cubicBezTo>
                <a:cubicBezTo>
                  <a:pt x="1677542" y="2489450"/>
                  <a:pt x="975531" y="2526411"/>
                  <a:pt x="794852" y="2453975"/>
                </a:cubicBezTo>
                <a:cubicBezTo>
                  <a:pt x="614173" y="2381539"/>
                  <a:pt x="11081" y="2127404"/>
                  <a:pt x="195" y="1942347"/>
                </a:cubicBezTo>
                <a:cubicBezTo>
                  <a:pt x="-10691" y="1757290"/>
                  <a:pt x="436862" y="1636134"/>
                  <a:pt x="457394" y="1267432"/>
                </a:cubicBezTo>
                <a:cubicBezTo>
                  <a:pt x="303755" y="1072904"/>
                  <a:pt x="876315" y="880403"/>
                  <a:pt x="918043" y="829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 rot="427610">
            <a:off x="157133" y="183436"/>
            <a:ext cx="2274725" cy="176536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5050" y="5805264"/>
            <a:ext cx="30774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6 sněhuláků </a:t>
            </a:r>
            <a:r>
              <a:rPr lang="cs-CZ" dirty="0"/>
              <a:t>roztaje.</a:t>
            </a:r>
          </a:p>
          <a:p>
            <a:r>
              <a:rPr lang="cs-CZ" dirty="0"/>
              <a:t>Kolik sněhuláků zůstane ?</a:t>
            </a:r>
          </a:p>
        </p:txBody>
      </p:sp>
    </p:spTree>
    <p:extLst>
      <p:ext uri="{BB962C8B-B14F-4D97-AF65-F5344CB8AC3E}">
        <p14:creationId xmlns:p14="http://schemas.microsoft.com/office/powerpoint/2010/main" val="258899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  <p:bldP spid="5" grpId="0" animBg="1"/>
      <p:bldP spid="14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Vypočítej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1547813" y="1557338"/>
            <a:ext cx="2817812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- 1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</p:txBody>
      </p:sp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5724525" y="1557338"/>
            <a:ext cx="2874963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4 = </a:t>
            </a:r>
          </a:p>
          <a:p>
            <a:pPr marL="0" indent="0">
              <a:buFontTx/>
              <a:buNone/>
            </a:pPr>
            <a:r>
              <a:rPr lang="cs-CZ" sz="4800" dirty="0" smtClean="0">
                <a:latin typeface="Arial" pitchFamily="34" charset="0"/>
                <a:cs typeface="Arial" pitchFamily="34" charset="0"/>
              </a:rPr>
              <a:t>6 – 5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6 = 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3763963" y="1511300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5</a:t>
            </a:r>
            <a:endParaRPr lang="cs-CZ" sz="4800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738563" y="2416175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738563" y="3279775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/>
              <a:t>3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812088" y="3289300"/>
            <a:ext cx="720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0</a:t>
            </a:r>
            <a:endParaRPr lang="cs-CZ" sz="4800" dirty="0"/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800975" y="2416175"/>
            <a:ext cx="7191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1</a:t>
            </a:r>
            <a:endParaRPr lang="cs-CZ" sz="4800" dirty="0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7812088" y="1508125"/>
            <a:ext cx="720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2</a:t>
            </a:r>
            <a:endParaRPr lang="cs-CZ" sz="4800" dirty="0"/>
          </a:p>
        </p:txBody>
      </p:sp>
      <p:pic>
        <p:nvPicPr>
          <p:cNvPr id="12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82074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465441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65442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494717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37111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897" y="4437112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unce 3"/>
          <p:cNvSpPr/>
          <p:nvPr/>
        </p:nvSpPr>
        <p:spPr>
          <a:xfrm>
            <a:off x="7164289" y="332656"/>
            <a:ext cx="1355824" cy="117864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11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Vypočítej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1547813" y="1557338"/>
            <a:ext cx="2817812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- 5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</p:txBody>
      </p:sp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5724525" y="1557338"/>
            <a:ext cx="2874963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  <a:p>
            <a:pPr marL="0" indent="0">
              <a:buFontTx/>
              <a:buNone/>
            </a:pPr>
            <a:r>
              <a:rPr lang="cs-CZ" sz="4800" dirty="0" smtClean="0">
                <a:latin typeface="Arial" pitchFamily="34" charset="0"/>
                <a:cs typeface="Arial" pitchFamily="34" charset="0"/>
              </a:rPr>
              <a:t>6 –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  <a:p>
            <a:pPr marL="0" indent="0">
              <a:buFontTx/>
              <a:buNone/>
            </a:pPr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= 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3763963" y="1511300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/>
              <a:t>3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738563" y="2416175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/>
              <a:t>1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738563" y="3279775"/>
            <a:ext cx="7207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 smtClean="0"/>
              <a:t>2</a:t>
            </a:r>
            <a:endParaRPr lang="cs-CZ" sz="4800" dirty="0"/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812088" y="3289300"/>
            <a:ext cx="720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/>
              <a:t>5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800975" y="2416175"/>
            <a:ext cx="7191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/>
              <a:t>0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7812088" y="1508125"/>
            <a:ext cx="720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4800" dirty="0"/>
              <a:t>4</a:t>
            </a:r>
          </a:p>
        </p:txBody>
      </p:sp>
      <p:sp>
        <p:nvSpPr>
          <p:cNvPr id="12" name="Slunce 11"/>
          <p:cNvSpPr/>
          <p:nvPr/>
        </p:nvSpPr>
        <p:spPr>
          <a:xfrm>
            <a:off x="7176989" y="297026"/>
            <a:ext cx="1355824" cy="117864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pic>
        <p:nvPicPr>
          <p:cNvPr id="13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62479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11" y="4634474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260" y="4611554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746" y="4562478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794" y="4492851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C:\Users\OEM\AppData\Local\Microsoft\Windows\Temporary Internet Files\Content.IE5\S2OJ9WZ5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37" y="4551471"/>
            <a:ext cx="1452614" cy="140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6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95536" y="548680"/>
            <a:ext cx="7992887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dirty="0" smtClean="0">
                <a:latin typeface="Arial" pitchFamily="34" charset="0"/>
                <a:cs typeface="Arial" pitchFamily="34" charset="0"/>
              </a:rPr>
              <a:t>Použité obrázky:</a:t>
            </a:r>
          </a:p>
          <a:p>
            <a:pPr algn="l"/>
            <a:r>
              <a:rPr lang="cs-CZ" sz="1800" dirty="0">
                <a:latin typeface="Arial" pitchFamily="34" charset="0"/>
                <a:cs typeface="Arial" pitchFamily="34" charset="0"/>
              </a:rPr>
              <a:t>http://office.microsoft.com/cs-cz/images/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800" dirty="0" smtClean="0">
                <a:latin typeface="Arial" pitchFamily="34" charset="0"/>
                <a:cs typeface="Arial" pitchFamily="34" charset="0"/>
              </a:rPr>
            </a:b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31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188</Words>
  <Application>Microsoft Office PowerPoint</Application>
  <PresentationFormat>Předvádění na obrazovce (4:3)</PresentationFormat>
  <Paragraphs>78</Paragraphs>
  <Slides>12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 ODČÍTÁNÍ  OD  6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Vypočítej</vt:lpstr>
      <vt:lpstr>Vypočítej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OEM</cp:lastModifiedBy>
  <cp:revision>19</cp:revision>
  <dcterms:created xsi:type="dcterms:W3CDTF">2011-05-07T19:32:38Z</dcterms:created>
  <dcterms:modified xsi:type="dcterms:W3CDTF">2011-09-05T17:04:00Z</dcterms:modified>
</cp:coreProperties>
</file>