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60" r:id="rId2"/>
    <p:sldId id="261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AD4D8B-A7C4-484B-AAAF-BEEDBB90599C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31ABD0-9D67-40E1-B517-5BE7B07EA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6239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31ABD0-9D67-40E1-B517-5BE7B07EA00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7660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A1214-B465-445E-8684-AFC52816C93A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1961C-B109-403F-8A1A-37FB29216A1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A1214-B465-445E-8684-AFC52816C93A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1961C-B109-403F-8A1A-37FB29216A1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A1214-B465-445E-8684-AFC52816C93A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1961C-B109-403F-8A1A-37FB29216A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A1214-B465-445E-8684-AFC52816C93A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1961C-B109-403F-8A1A-37FB29216A1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A1214-B465-445E-8684-AFC52816C93A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1961C-B109-403F-8A1A-37FB29216A1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A1214-B465-445E-8684-AFC52816C93A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1961C-B109-403F-8A1A-37FB29216A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A1214-B465-445E-8684-AFC52816C93A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1961C-B109-403F-8A1A-37FB29216A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A1214-B465-445E-8684-AFC52816C93A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1961C-B109-403F-8A1A-37FB29216A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A1214-B465-445E-8684-AFC52816C93A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1961C-B109-403F-8A1A-37FB29216A1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A1214-B465-445E-8684-AFC52816C93A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1961C-B109-403F-8A1A-37FB29216A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A1214-B465-445E-8684-AFC52816C93A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1961C-B109-403F-8A1A-37FB29216A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47A1214-B465-445E-8684-AFC52816C93A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E51961C-B109-403F-8A1A-37FB29216A1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13" Type="http://schemas.microsoft.com/office/2007/relationships/hdphoto" Target="../media/hdphoto4.wdp"/><Relationship Id="rId3" Type="http://schemas.openxmlformats.org/officeDocument/2006/relationships/image" Target="../media/image3.jpeg"/><Relationship Id="rId7" Type="http://schemas.microsoft.com/office/2007/relationships/hdphoto" Target="../media/hdphoto2.wdp"/><Relationship Id="rId12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3.wdp"/><Relationship Id="rId5" Type="http://schemas.openxmlformats.org/officeDocument/2006/relationships/image" Target="../media/image5.jpeg"/><Relationship Id="rId15" Type="http://schemas.microsoft.com/office/2007/relationships/hdphoto" Target="../media/hdphoto5.wdp"/><Relationship Id="rId10" Type="http://schemas.openxmlformats.org/officeDocument/2006/relationships/image" Target="../media/image7.png"/><Relationship Id="rId4" Type="http://schemas.openxmlformats.org/officeDocument/2006/relationships/image" Target="../media/image4.jpeg"/><Relationship Id="rId9" Type="http://schemas.microsoft.com/office/2007/relationships/hdphoto" Target="../media/hdphoto1.wdp"/><Relationship Id="rId1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92696"/>
            <a:ext cx="6082665" cy="148653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2286000" y="2413338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endParaRPr lang="cs-CZ" b="1" dirty="0"/>
          </a:p>
          <a:p>
            <a:pPr algn="ctr"/>
            <a:endParaRPr lang="cs-CZ" b="1" dirty="0"/>
          </a:p>
          <a:p>
            <a:pPr algn="ctr"/>
            <a:r>
              <a:rPr lang="cs-CZ" b="1" dirty="0"/>
              <a:t>MATEMATIKA PRO 1. ROČNÍK</a:t>
            </a:r>
            <a:endParaRPr lang="cs-CZ" dirty="0"/>
          </a:p>
          <a:p>
            <a:pPr algn="ctr"/>
            <a:r>
              <a:rPr lang="cs-CZ" b="1" dirty="0"/>
              <a:t> </a:t>
            </a:r>
            <a:endParaRPr lang="cs-CZ" dirty="0"/>
          </a:p>
          <a:p>
            <a:pPr algn="ctr"/>
            <a:r>
              <a:rPr lang="cs-CZ" b="1" dirty="0"/>
              <a:t> </a:t>
            </a:r>
            <a:endParaRPr lang="cs-CZ" dirty="0"/>
          </a:p>
          <a:p>
            <a:pPr algn="ctr"/>
            <a:r>
              <a:rPr lang="cs-CZ" b="1" dirty="0" smtClean="0"/>
              <a:t>VY_32</a:t>
            </a:r>
            <a:r>
              <a:rPr lang="cs-CZ" b="1" dirty="0"/>
              <a:t>_ </a:t>
            </a:r>
            <a:r>
              <a:rPr lang="cs-CZ" b="1" dirty="0" smtClean="0"/>
              <a:t>INOVACE_020_TŘÍDĚNÍ RYBIČEK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694168" y="6309320"/>
            <a:ext cx="1933671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b="1" dirty="0"/>
              <a:t>Vytvořila: Ladislava Vítková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613716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467544" y="1621026"/>
            <a:ext cx="6872694" cy="859331"/>
            <a:chOff x="467544" y="1621026"/>
            <a:chExt cx="6872694" cy="859331"/>
          </a:xfrm>
        </p:grpSpPr>
        <p:grpSp>
          <p:nvGrpSpPr>
            <p:cNvPr id="2" name="Skupina 1"/>
            <p:cNvGrpSpPr/>
            <p:nvPr/>
          </p:nvGrpSpPr>
          <p:grpSpPr>
            <a:xfrm>
              <a:off x="467544" y="1621026"/>
              <a:ext cx="1966024" cy="859331"/>
              <a:chOff x="6003702" y="3855711"/>
              <a:chExt cx="2400300" cy="1152525"/>
            </a:xfrm>
          </p:grpSpPr>
          <p:pic>
            <p:nvPicPr>
              <p:cNvPr id="3" name="Picture 3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backgroundRemoval t="0" b="100000" l="1533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003702" y="3855711"/>
                <a:ext cx="2400300" cy="115252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4" name="TextovéPole 3"/>
              <p:cNvSpPr txBox="1"/>
              <p:nvPr/>
            </p:nvSpPr>
            <p:spPr>
              <a:xfrm>
                <a:off x="6997627" y="4231916"/>
                <a:ext cx="702436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 smtClean="0"/>
                  <a:t>12+6</a:t>
                </a:r>
                <a:endParaRPr lang="cs-CZ" sz="2000" b="1" dirty="0"/>
              </a:p>
            </p:txBody>
          </p:sp>
        </p:grpSp>
        <p:sp>
          <p:nvSpPr>
            <p:cNvPr id="5" name="TextovéPole 4"/>
            <p:cNvSpPr txBox="1"/>
            <p:nvPr/>
          </p:nvSpPr>
          <p:spPr>
            <a:xfrm>
              <a:off x="2443694" y="1772471"/>
              <a:ext cx="4896544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Vypočítej příklady v rybičkách a vlož je do akvária se správným výsledkem.</a:t>
              </a:r>
              <a:endParaRPr lang="cs-CZ" sz="20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3308507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Obrázek 3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493"/>
            <a:ext cx="3098846" cy="310469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8799" y="14493"/>
            <a:ext cx="3075369" cy="310469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7442" y="14493"/>
            <a:ext cx="3186558" cy="3104696"/>
          </a:xfrm>
          <a:prstGeom prst="rect">
            <a:avLst/>
          </a:prstGeom>
        </p:spPr>
      </p:pic>
      <p:grpSp>
        <p:nvGrpSpPr>
          <p:cNvPr id="3" name="Skupina 2"/>
          <p:cNvGrpSpPr/>
          <p:nvPr/>
        </p:nvGrpSpPr>
        <p:grpSpPr>
          <a:xfrm>
            <a:off x="6280786" y="5517232"/>
            <a:ext cx="2002319" cy="1172764"/>
            <a:chOff x="5208249" y="4375252"/>
            <a:chExt cx="2533650" cy="1447800"/>
          </a:xfrm>
        </p:grpSpPr>
        <p:pic>
          <p:nvPicPr>
            <p:cNvPr id="1029" name="Picture 5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100000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08249" y="4375252"/>
              <a:ext cx="2533650" cy="14478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5779500" y="4821035"/>
              <a:ext cx="1296144" cy="4939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 11+7</a:t>
              </a:r>
              <a:endParaRPr lang="cs-CZ" sz="2000" b="1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157704" y="3437665"/>
            <a:ext cx="1966024" cy="859331"/>
            <a:chOff x="6084168" y="2996951"/>
            <a:chExt cx="2400300" cy="1152525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0" b="100000" l="1533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84168" y="2996951"/>
              <a:ext cx="2400300" cy="11525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7040629" y="3282512"/>
              <a:ext cx="70243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12+6</a:t>
              </a:r>
              <a:endParaRPr lang="cs-CZ" sz="2000" b="1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746138" y="4437112"/>
            <a:ext cx="1818585" cy="1286394"/>
            <a:chOff x="5777751" y="1988840"/>
            <a:chExt cx="2557531" cy="1428750"/>
          </a:xfrm>
        </p:grpSpPr>
        <p:pic>
          <p:nvPicPr>
            <p:cNvPr id="16" name="Picture 12"/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0" b="100000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5777751" y="1988840"/>
              <a:ext cx="2557531" cy="14287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6444207" y="2375967"/>
              <a:ext cx="1361017" cy="4443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20-2</a:t>
              </a:r>
              <a:endParaRPr lang="cs-CZ" sz="2000" b="1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4036796" y="4696430"/>
            <a:ext cx="2144092" cy="1027076"/>
            <a:chOff x="5580112" y="375969"/>
            <a:chExt cx="2379422" cy="1381125"/>
          </a:xfrm>
        </p:grpSpPr>
        <p:pic>
          <p:nvPicPr>
            <p:cNvPr id="14" name="Picture 7"/>
            <p:cNvPicPr>
              <a:picLocks noChangeAspect="1" noChangeArrowheads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0" b="100000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5580112" y="375969"/>
              <a:ext cx="2379422" cy="13811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6444208" y="801902"/>
              <a:ext cx="907618" cy="53803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  14+4</a:t>
              </a:r>
              <a:endParaRPr lang="cs-CZ" sz="2000" b="1" dirty="0"/>
            </a:p>
          </p:txBody>
        </p:sp>
      </p:grpSp>
      <p:sp>
        <p:nvSpPr>
          <p:cNvPr id="15" name="TextovéPole 14"/>
          <p:cNvSpPr txBox="1"/>
          <p:nvPr/>
        </p:nvSpPr>
        <p:spPr>
          <a:xfrm>
            <a:off x="269945" y="215582"/>
            <a:ext cx="6711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18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071550" y="159857"/>
            <a:ext cx="9224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16</a:t>
            </a:r>
            <a:endParaRPr lang="cs-CZ" sz="3200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084168" y="215583"/>
            <a:ext cx="8143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14</a:t>
            </a:r>
            <a:endParaRPr lang="cs-CZ" sz="32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4546483" y="3496465"/>
            <a:ext cx="2020373" cy="1128670"/>
            <a:chOff x="1658922" y="3531719"/>
            <a:chExt cx="2020373" cy="1128670"/>
          </a:xfrm>
        </p:grpSpPr>
        <p:pic>
          <p:nvPicPr>
            <p:cNvPr id="20" name="Picture 12"/>
            <p:cNvPicPr>
              <a:picLocks noChangeAspect="1" noChangeArrowheads="1"/>
            </p:cNvPicPr>
            <p:nvPr/>
          </p:nvPicPr>
          <p:blipFill>
            <a:blip r:embed="rId10">
              <a:duotone>
                <a:schemeClr val="accent4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0" b="100000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1658922" y="3531719"/>
              <a:ext cx="2020373" cy="11286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2019113" y="3829056"/>
              <a:ext cx="98968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  20-4</a:t>
              </a:r>
              <a:endParaRPr lang="cs-CZ" sz="2000" b="1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480469" y="5463961"/>
            <a:ext cx="1707345" cy="859783"/>
            <a:chOff x="5607402" y="3468203"/>
            <a:chExt cx="1707345" cy="859783"/>
          </a:xfrm>
        </p:grpSpPr>
        <p:pic>
          <p:nvPicPr>
            <p:cNvPr id="17" name="Picture 3"/>
            <p:cNvPicPr>
              <a:picLocks noChangeAspect="1" noChangeArrowheads="1"/>
            </p:cNvPicPr>
            <p:nvPr/>
          </p:nvPicPr>
          <p:blipFill>
            <a:blip r:embed="rId8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0" b="100000" l="1533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5607402" y="3468203"/>
              <a:ext cx="1707345" cy="8597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5943487" y="3703028"/>
              <a:ext cx="87951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19-3</a:t>
              </a:r>
              <a:endParaRPr lang="cs-CZ" sz="2000" b="1" dirty="0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6923087" y="4360885"/>
            <a:ext cx="1923913" cy="1081269"/>
            <a:chOff x="3615803" y="4537144"/>
            <a:chExt cx="1923913" cy="1081269"/>
          </a:xfrm>
        </p:grpSpPr>
        <p:pic>
          <p:nvPicPr>
            <p:cNvPr id="1031" name="Picture 7"/>
            <p:cNvPicPr>
              <a:picLocks noChangeAspect="1" noChangeArrowheads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0" b="100000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15803" y="4537144"/>
              <a:ext cx="1923913" cy="10812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3640980" y="4901403"/>
              <a:ext cx="121233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     12+4</a:t>
              </a:r>
              <a:endParaRPr lang="cs-CZ" sz="2000" b="1" dirty="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2399351" y="3967646"/>
            <a:ext cx="1885692" cy="1071416"/>
            <a:chOff x="1655431" y="4112278"/>
            <a:chExt cx="1885692" cy="1071416"/>
          </a:xfrm>
        </p:grpSpPr>
        <p:pic>
          <p:nvPicPr>
            <p:cNvPr id="1036" name="Picture 12"/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0" b="100000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55431" y="4112278"/>
              <a:ext cx="1885692" cy="10714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>
              <a:off x="2354926" y="4149696"/>
              <a:ext cx="80038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       18-2</a:t>
              </a:r>
              <a:endParaRPr lang="cs-CZ" sz="2000" b="1" dirty="0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2071468" y="3055367"/>
            <a:ext cx="1827766" cy="862446"/>
            <a:chOff x="1929862" y="3861543"/>
            <a:chExt cx="1827766" cy="862446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8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0" b="100000" l="1533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29862" y="3861543"/>
              <a:ext cx="1827766" cy="8624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7" name="TextovéPole 36"/>
            <p:cNvSpPr txBox="1"/>
            <p:nvPr/>
          </p:nvSpPr>
          <p:spPr>
            <a:xfrm>
              <a:off x="2411760" y="4153876"/>
              <a:ext cx="112102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 11 + 3</a:t>
              </a:r>
              <a:endParaRPr lang="cs-CZ" sz="2000" b="1" dirty="0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6665330" y="3140083"/>
            <a:ext cx="2002515" cy="1156169"/>
            <a:chOff x="1246504" y="3994655"/>
            <a:chExt cx="2002515" cy="1156169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14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0" b="100000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46504" y="3994655"/>
              <a:ext cx="2002515" cy="11561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9" name="TextovéPole 38"/>
            <p:cNvSpPr txBox="1"/>
            <p:nvPr/>
          </p:nvSpPr>
          <p:spPr>
            <a:xfrm>
              <a:off x="1831272" y="4410097"/>
              <a:ext cx="129997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   19-5  </a:t>
              </a:r>
              <a:endParaRPr lang="cs-CZ" sz="2000" b="1" dirty="0"/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4174071" y="5676404"/>
            <a:ext cx="1749156" cy="1004824"/>
            <a:chOff x="1376888" y="4433984"/>
            <a:chExt cx="1749156" cy="1004824"/>
          </a:xfrm>
        </p:grpSpPr>
        <p:pic>
          <p:nvPicPr>
            <p:cNvPr id="21" name="Picture 12"/>
            <p:cNvPicPr>
              <a:picLocks noChangeAspect="1" noChangeArrowheads="1"/>
            </p:cNvPicPr>
            <p:nvPr/>
          </p:nvPicPr>
          <p:blipFill>
            <a:blip r:embed="rId10">
              <a:duotone>
                <a:schemeClr val="accent4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0" b="100000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76888" y="4433984"/>
              <a:ext cx="1749156" cy="10048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1" name="TextovéPole 40"/>
            <p:cNvSpPr txBox="1"/>
            <p:nvPr/>
          </p:nvSpPr>
          <p:spPr>
            <a:xfrm>
              <a:off x="1630801" y="4630138"/>
              <a:ext cx="130698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     13+1</a:t>
              </a:r>
              <a:endParaRPr lang="cs-CZ" sz="2000" b="1" dirty="0"/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2212656" y="5853777"/>
            <a:ext cx="1686578" cy="849325"/>
            <a:chOff x="2299707" y="4149080"/>
            <a:chExt cx="1686578" cy="849325"/>
          </a:xfrm>
        </p:grpSpPr>
        <p:pic>
          <p:nvPicPr>
            <p:cNvPr id="9" name="Picture 3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0" b="100000" l="1533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2299707" y="4149080"/>
              <a:ext cx="1686578" cy="8493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3" name="TextovéPole 42"/>
            <p:cNvSpPr txBox="1"/>
            <p:nvPr/>
          </p:nvSpPr>
          <p:spPr>
            <a:xfrm>
              <a:off x="2544717" y="4389076"/>
              <a:ext cx="96578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  17-3 </a:t>
              </a:r>
              <a:endParaRPr lang="cs-CZ" sz="20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2210863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375574"/>
            <a:ext cx="5112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Rybičky - vlastní tvorba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38590" y="908720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Obrázky jsou z webové galerie</a:t>
            </a:r>
          </a:p>
          <a:p>
            <a:r>
              <a:rPr lang="cs-CZ" dirty="0" smtClean="0"/>
              <a:t>http</a:t>
            </a:r>
            <a:r>
              <a:rPr lang="cs-CZ" dirty="0"/>
              <a:t>://office.microsoft.com/cs-cz/images/?CTT=6&amp;ver=14&amp;app=powerpnt.exe</a:t>
            </a:r>
          </a:p>
        </p:txBody>
      </p:sp>
    </p:spTree>
    <p:extLst>
      <p:ext uri="{BB962C8B-B14F-4D97-AF65-F5344CB8AC3E}">
        <p14:creationId xmlns:p14="http://schemas.microsoft.com/office/powerpoint/2010/main" val="3465827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85</TotalTime>
  <Words>64</Words>
  <Application>Microsoft Office PowerPoint</Application>
  <PresentationFormat>Předvádění na obrazovce (4:3)</PresentationFormat>
  <Paragraphs>28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1SLC</dc:creator>
  <cp:lastModifiedBy>1SLC</cp:lastModifiedBy>
  <cp:revision>23</cp:revision>
  <dcterms:created xsi:type="dcterms:W3CDTF">2011-05-15T09:04:05Z</dcterms:created>
  <dcterms:modified xsi:type="dcterms:W3CDTF">2011-09-22T20:40:07Z</dcterms:modified>
</cp:coreProperties>
</file>