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71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A354E52-6ED0-4686-994B-47AEE8C2263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46EB6-6E51-4DC4-A359-B890B982265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00C12-7111-43CD-AE94-A765B895627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199DF-7D40-4F35-B329-C439A04862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F27FA-CEFB-48FD-B0C6-2C5F360D1D7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EDCA7-4A99-4162-ADE8-C543304FFBA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A0EF1-33CB-44EE-9856-7FF91B66A86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02F57-E3AD-4152-8FF7-E3EC0169843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05A7C-7D2A-49F9-88C3-9815C3D8412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3A8C94-A160-475E-92D6-C8AC46B8A83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22F19-8DBC-4E09-BCEE-2BC910C60B4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FCD3B-555F-443B-A347-142D63FC0AF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4FBDEC-8B3E-4927-821C-8CB64680D20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solidFill>
                  <a:schemeClr val="tx1"/>
                </a:solidFill>
              </a:rPr>
              <a:t>Číselný řetěz</a:t>
            </a:r>
            <a:r>
              <a:rPr lang="cs-CZ"/>
              <a:t/>
            </a:r>
            <a:br>
              <a:rPr lang="cs-CZ"/>
            </a:br>
            <a:r>
              <a:rPr lang="cs-CZ"/>
              <a:t>VY_32_INOVACE_08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>
                <a:solidFill>
                  <a:srgbClr val="898989"/>
                </a:solidFill>
              </a:rPr>
              <a:t>Sada 1</a:t>
            </a:r>
          </a:p>
          <a:p>
            <a:pPr>
              <a:lnSpc>
                <a:spcPct val="80000"/>
              </a:lnSpc>
            </a:pPr>
            <a:r>
              <a:rPr lang="cs-CZ" sz="2800">
                <a:solidFill>
                  <a:srgbClr val="898989"/>
                </a:solidFill>
              </a:rPr>
              <a:t>Číslo a početní operace</a:t>
            </a:r>
          </a:p>
          <a:p>
            <a:pPr>
              <a:lnSpc>
                <a:spcPct val="80000"/>
              </a:lnSpc>
            </a:pPr>
            <a:r>
              <a:rPr lang="cs-CZ" sz="2800">
                <a:solidFill>
                  <a:srgbClr val="898989"/>
                </a:solidFill>
              </a:rPr>
              <a:t>ZŠ a MŠ Olešník</a:t>
            </a:r>
          </a:p>
          <a:p>
            <a:pPr>
              <a:lnSpc>
                <a:spcPct val="80000"/>
              </a:lnSpc>
            </a:pPr>
            <a:r>
              <a:rPr lang="cs-CZ" sz="2800">
                <a:solidFill>
                  <a:srgbClr val="898989"/>
                </a:solidFill>
              </a:rPr>
              <a:t>Vypracovala: Mgr. Zdeňka Hucková</a:t>
            </a:r>
          </a:p>
          <a:p>
            <a:pPr>
              <a:lnSpc>
                <a:spcPct val="80000"/>
              </a:lnSpc>
            </a:pPr>
            <a:endParaRPr lang="cs-CZ" sz="2800"/>
          </a:p>
        </p:txBody>
      </p:sp>
      <p:pic>
        <p:nvPicPr>
          <p:cNvPr id="2052" name="Picture 2" descr="C:\Users\PC\AppData\Local\Microsoft\Windows\Temporary Internet Files\Content.IE5\EQH94YG2\opvk_hor_zakladni_logolink_bar_c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404813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Metodika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Doplň do tvarů správné číslo a dopočítej </a:t>
            </a:r>
            <a:r>
              <a:rPr lang="cs-CZ" dirty="0" smtClean="0"/>
              <a:t>řetězy.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323850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1331913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5292725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339975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348038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4356100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0" name="AutoShape 10"/>
          <p:cNvSpPr>
            <a:spLocks noChangeArrowheads="1"/>
          </p:cNvSpPr>
          <p:nvPr/>
        </p:nvSpPr>
        <p:spPr bwMode="auto">
          <a:xfrm>
            <a:off x="6227763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1" name="AutoShape 11"/>
          <p:cNvSpPr>
            <a:spLocks noChangeArrowheads="1"/>
          </p:cNvSpPr>
          <p:nvPr/>
        </p:nvSpPr>
        <p:spPr bwMode="auto">
          <a:xfrm>
            <a:off x="7164388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>
            <a:off x="250825" y="2852738"/>
            <a:ext cx="84978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395288" y="4148138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323850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1187450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2051050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2916238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3851275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4716463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6300788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5508625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2" name="Oval 22"/>
          <p:cNvSpPr>
            <a:spLocks noChangeArrowheads="1"/>
          </p:cNvSpPr>
          <p:nvPr/>
        </p:nvSpPr>
        <p:spPr bwMode="auto">
          <a:xfrm>
            <a:off x="7092950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3" name="Oval 23"/>
          <p:cNvSpPr>
            <a:spLocks noChangeArrowheads="1"/>
          </p:cNvSpPr>
          <p:nvPr/>
        </p:nvSpPr>
        <p:spPr bwMode="auto">
          <a:xfrm>
            <a:off x="7885113" y="3213100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4" name="AutoShape 24"/>
          <p:cNvSpPr>
            <a:spLocks noChangeArrowheads="1"/>
          </p:cNvSpPr>
          <p:nvPr/>
        </p:nvSpPr>
        <p:spPr bwMode="auto">
          <a:xfrm>
            <a:off x="8101013" y="2060575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5" name="Line 25"/>
          <p:cNvSpPr>
            <a:spLocks noChangeShapeType="1"/>
          </p:cNvSpPr>
          <p:nvPr/>
        </p:nvSpPr>
        <p:spPr bwMode="auto">
          <a:xfrm>
            <a:off x="323850" y="5445125"/>
            <a:ext cx="8569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6084888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7" name="Rectangle 27"/>
          <p:cNvSpPr>
            <a:spLocks noChangeArrowheads="1"/>
          </p:cNvSpPr>
          <p:nvPr/>
        </p:nvSpPr>
        <p:spPr bwMode="auto">
          <a:xfrm>
            <a:off x="5364163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4643438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49" name="Rectangle 29"/>
          <p:cNvSpPr>
            <a:spLocks noChangeArrowheads="1"/>
          </p:cNvSpPr>
          <p:nvPr/>
        </p:nvSpPr>
        <p:spPr bwMode="auto">
          <a:xfrm>
            <a:off x="3924300" y="4652963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0" name="Rectangle 30"/>
          <p:cNvSpPr>
            <a:spLocks noChangeArrowheads="1"/>
          </p:cNvSpPr>
          <p:nvPr/>
        </p:nvSpPr>
        <p:spPr bwMode="auto">
          <a:xfrm>
            <a:off x="3203575" y="4652963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1" name="Rectangle 31"/>
          <p:cNvSpPr>
            <a:spLocks noChangeArrowheads="1"/>
          </p:cNvSpPr>
          <p:nvPr/>
        </p:nvSpPr>
        <p:spPr bwMode="auto">
          <a:xfrm>
            <a:off x="2484438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1763713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3" name="Rectangle 33"/>
          <p:cNvSpPr>
            <a:spLocks noChangeArrowheads="1"/>
          </p:cNvSpPr>
          <p:nvPr/>
        </p:nvSpPr>
        <p:spPr bwMode="auto">
          <a:xfrm>
            <a:off x="1042988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4" name="Rectangle 34"/>
          <p:cNvSpPr>
            <a:spLocks noChangeArrowheads="1"/>
          </p:cNvSpPr>
          <p:nvPr/>
        </p:nvSpPr>
        <p:spPr bwMode="auto">
          <a:xfrm>
            <a:off x="323850" y="4652963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5" name="Rectangle 35"/>
          <p:cNvSpPr>
            <a:spLocks noChangeArrowheads="1"/>
          </p:cNvSpPr>
          <p:nvPr/>
        </p:nvSpPr>
        <p:spPr bwMode="auto">
          <a:xfrm>
            <a:off x="8243888" y="4652963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100</a:t>
            </a:r>
          </a:p>
        </p:txBody>
      </p:sp>
      <p:sp>
        <p:nvSpPr>
          <p:cNvPr id="5156" name="Rectangle 36"/>
          <p:cNvSpPr>
            <a:spLocks noChangeArrowheads="1"/>
          </p:cNvSpPr>
          <p:nvPr/>
        </p:nvSpPr>
        <p:spPr bwMode="auto">
          <a:xfrm>
            <a:off x="7524750" y="4652963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57" name="Rectangle 37"/>
          <p:cNvSpPr>
            <a:spLocks noChangeArrowheads="1"/>
          </p:cNvSpPr>
          <p:nvPr/>
        </p:nvSpPr>
        <p:spPr bwMode="auto">
          <a:xfrm>
            <a:off x="6804025" y="4652963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89" name="Text Box 69"/>
          <p:cNvSpPr txBox="1">
            <a:spLocks noChangeArrowheads="1"/>
          </p:cNvSpPr>
          <p:nvPr/>
        </p:nvSpPr>
        <p:spPr bwMode="auto">
          <a:xfrm>
            <a:off x="539750" y="2132013"/>
            <a:ext cx="503238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12</a:t>
            </a:r>
          </a:p>
        </p:txBody>
      </p:sp>
      <p:sp>
        <p:nvSpPr>
          <p:cNvPr id="5190" name="Text Box 70"/>
          <p:cNvSpPr txBox="1">
            <a:spLocks noChangeArrowheads="1"/>
          </p:cNvSpPr>
          <p:nvPr/>
        </p:nvSpPr>
        <p:spPr bwMode="auto">
          <a:xfrm>
            <a:off x="3563938" y="2205038"/>
            <a:ext cx="431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21</a:t>
            </a:r>
          </a:p>
        </p:txBody>
      </p:sp>
      <p:sp>
        <p:nvSpPr>
          <p:cNvPr id="5191" name="Text Box 71"/>
          <p:cNvSpPr txBox="1">
            <a:spLocks noChangeArrowheads="1"/>
          </p:cNvSpPr>
          <p:nvPr/>
        </p:nvSpPr>
        <p:spPr bwMode="auto">
          <a:xfrm>
            <a:off x="6443663" y="2205038"/>
            <a:ext cx="431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:10</a:t>
            </a:r>
          </a:p>
        </p:txBody>
      </p:sp>
      <p:sp>
        <p:nvSpPr>
          <p:cNvPr id="5192" name="Text Box 72"/>
          <p:cNvSpPr txBox="1">
            <a:spLocks noChangeArrowheads="1"/>
          </p:cNvSpPr>
          <p:nvPr/>
        </p:nvSpPr>
        <p:spPr bwMode="auto">
          <a:xfrm>
            <a:off x="8316913" y="2205038"/>
            <a:ext cx="431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12</a:t>
            </a:r>
          </a:p>
        </p:txBody>
      </p:sp>
      <p:sp>
        <p:nvSpPr>
          <p:cNvPr id="5193" name="Text Box 73"/>
          <p:cNvSpPr txBox="1">
            <a:spLocks noChangeArrowheads="1"/>
          </p:cNvSpPr>
          <p:nvPr/>
        </p:nvSpPr>
        <p:spPr bwMode="auto">
          <a:xfrm>
            <a:off x="1476375" y="2276475"/>
            <a:ext cx="28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194" name="Text Box 74"/>
          <p:cNvSpPr txBox="1">
            <a:spLocks noChangeArrowheads="1"/>
          </p:cNvSpPr>
          <p:nvPr/>
        </p:nvSpPr>
        <p:spPr bwMode="auto">
          <a:xfrm>
            <a:off x="2484438" y="227647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-</a:t>
            </a:r>
          </a:p>
        </p:txBody>
      </p:sp>
      <p:sp>
        <p:nvSpPr>
          <p:cNvPr id="5195" name="Text Box 75"/>
          <p:cNvSpPr txBox="1">
            <a:spLocks noChangeArrowheads="1"/>
          </p:cNvSpPr>
          <p:nvPr/>
        </p:nvSpPr>
        <p:spPr bwMode="auto">
          <a:xfrm>
            <a:off x="4572000" y="2205038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.</a:t>
            </a:r>
          </a:p>
        </p:txBody>
      </p:sp>
      <p:sp>
        <p:nvSpPr>
          <p:cNvPr id="5196" name="Text Box 76"/>
          <p:cNvSpPr txBox="1">
            <a:spLocks noChangeArrowheads="1"/>
          </p:cNvSpPr>
          <p:nvPr/>
        </p:nvSpPr>
        <p:spPr bwMode="auto">
          <a:xfrm>
            <a:off x="5435600" y="2276475"/>
            <a:ext cx="28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197" name="Text Box 77"/>
          <p:cNvSpPr txBox="1">
            <a:spLocks noChangeArrowheads="1"/>
          </p:cNvSpPr>
          <p:nvPr/>
        </p:nvSpPr>
        <p:spPr bwMode="auto">
          <a:xfrm>
            <a:off x="7308850" y="2276475"/>
            <a:ext cx="344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198" name="Text Box 78"/>
          <p:cNvSpPr txBox="1">
            <a:spLocks noChangeArrowheads="1"/>
          </p:cNvSpPr>
          <p:nvPr/>
        </p:nvSpPr>
        <p:spPr bwMode="auto">
          <a:xfrm>
            <a:off x="468313" y="35004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3.3</a:t>
            </a:r>
          </a:p>
        </p:txBody>
      </p:sp>
      <p:sp>
        <p:nvSpPr>
          <p:cNvPr id="5199" name="Text Box 79"/>
          <p:cNvSpPr txBox="1">
            <a:spLocks noChangeArrowheads="1"/>
          </p:cNvSpPr>
          <p:nvPr/>
        </p:nvSpPr>
        <p:spPr bwMode="auto">
          <a:xfrm>
            <a:off x="1331913" y="3500438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200" name="Text Box 80"/>
          <p:cNvSpPr txBox="1">
            <a:spLocks noChangeArrowheads="1"/>
          </p:cNvSpPr>
          <p:nvPr/>
        </p:nvSpPr>
        <p:spPr bwMode="auto">
          <a:xfrm>
            <a:off x="2124075" y="35734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20</a:t>
            </a:r>
          </a:p>
        </p:txBody>
      </p:sp>
      <p:sp>
        <p:nvSpPr>
          <p:cNvPr id="5201" name="Text Box 81"/>
          <p:cNvSpPr txBox="1">
            <a:spLocks noChangeArrowheads="1"/>
          </p:cNvSpPr>
          <p:nvPr/>
        </p:nvSpPr>
        <p:spPr bwMode="auto">
          <a:xfrm>
            <a:off x="3059113" y="35734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.</a:t>
            </a:r>
          </a:p>
        </p:txBody>
      </p:sp>
      <p:sp>
        <p:nvSpPr>
          <p:cNvPr id="5203" name="Text Box 83"/>
          <p:cNvSpPr txBox="1">
            <a:spLocks noChangeArrowheads="1"/>
          </p:cNvSpPr>
          <p:nvPr/>
        </p:nvSpPr>
        <p:spPr bwMode="auto">
          <a:xfrm>
            <a:off x="3924300" y="3573463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204" name="Text Box 84"/>
          <p:cNvSpPr txBox="1">
            <a:spLocks noChangeArrowheads="1"/>
          </p:cNvSpPr>
          <p:nvPr/>
        </p:nvSpPr>
        <p:spPr bwMode="auto">
          <a:xfrm>
            <a:off x="4787900" y="35734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100</a:t>
            </a:r>
          </a:p>
        </p:txBody>
      </p:sp>
      <p:sp>
        <p:nvSpPr>
          <p:cNvPr id="5205" name="Text Box 85"/>
          <p:cNvSpPr txBox="1">
            <a:spLocks noChangeArrowheads="1"/>
          </p:cNvSpPr>
          <p:nvPr/>
        </p:nvSpPr>
        <p:spPr bwMode="auto">
          <a:xfrm>
            <a:off x="5580063" y="35734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:</a:t>
            </a:r>
          </a:p>
        </p:txBody>
      </p:sp>
      <p:sp>
        <p:nvSpPr>
          <p:cNvPr id="5206" name="Text Box 86"/>
          <p:cNvSpPr txBox="1">
            <a:spLocks noChangeArrowheads="1"/>
          </p:cNvSpPr>
          <p:nvPr/>
        </p:nvSpPr>
        <p:spPr bwMode="auto">
          <a:xfrm>
            <a:off x="6372225" y="36449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:</a:t>
            </a:r>
          </a:p>
        </p:txBody>
      </p:sp>
      <p:sp>
        <p:nvSpPr>
          <p:cNvPr id="5207" name="Text Box 87"/>
          <p:cNvSpPr txBox="1">
            <a:spLocks noChangeArrowheads="1"/>
          </p:cNvSpPr>
          <p:nvPr/>
        </p:nvSpPr>
        <p:spPr bwMode="auto">
          <a:xfrm>
            <a:off x="7164388" y="3644900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+2</a:t>
            </a:r>
          </a:p>
        </p:txBody>
      </p:sp>
      <p:sp>
        <p:nvSpPr>
          <p:cNvPr id="5208" name="Text Box 88"/>
          <p:cNvSpPr txBox="1">
            <a:spLocks noChangeArrowheads="1"/>
          </p:cNvSpPr>
          <p:nvPr/>
        </p:nvSpPr>
        <p:spPr bwMode="auto">
          <a:xfrm>
            <a:off x="8027988" y="35734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6</a:t>
            </a:r>
          </a:p>
        </p:txBody>
      </p:sp>
      <p:sp>
        <p:nvSpPr>
          <p:cNvPr id="5209" name="Text Box 89"/>
          <p:cNvSpPr txBox="1">
            <a:spLocks noChangeArrowheads="1"/>
          </p:cNvSpPr>
          <p:nvPr/>
        </p:nvSpPr>
        <p:spPr bwMode="auto">
          <a:xfrm>
            <a:off x="323850" y="4940300"/>
            <a:ext cx="720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100</a:t>
            </a:r>
          </a:p>
        </p:txBody>
      </p:sp>
      <p:sp>
        <p:nvSpPr>
          <p:cNvPr id="5210" name="Text Box 90"/>
          <p:cNvSpPr txBox="1">
            <a:spLocks noChangeArrowheads="1"/>
          </p:cNvSpPr>
          <p:nvPr/>
        </p:nvSpPr>
        <p:spPr bwMode="auto">
          <a:xfrm>
            <a:off x="1116013" y="50133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-</a:t>
            </a:r>
          </a:p>
        </p:txBody>
      </p:sp>
      <p:sp>
        <p:nvSpPr>
          <p:cNvPr id="5211" name="Text Box 91"/>
          <p:cNvSpPr txBox="1">
            <a:spLocks noChangeArrowheads="1"/>
          </p:cNvSpPr>
          <p:nvPr/>
        </p:nvSpPr>
        <p:spPr bwMode="auto">
          <a:xfrm>
            <a:off x="1835150" y="49403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+</a:t>
            </a:r>
          </a:p>
        </p:txBody>
      </p:sp>
      <p:sp>
        <p:nvSpPr>
          <p:cNvPr id="5212" name="Text Box 92"/>
          <p:cNvSpPr txBox="1">
            <a:spLocks noChangeArrowheads="1"/>
          </p:cNvSpPr>
          <p:nvPr/>
        </p:nvSpPr>
        <p:spPr bwMode="auto">
          <a:xfrm>
            <a:off x="2555875" y="48688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:4</a:t>
            </a:r>
          </a:p>
        </p:txBody>
      </p:sp>
      <p:sp>
        <p:nvSpPr>
          <p:cNvPr id="5213" name="Text Box 93"/>
          <p:cNvSpPr txBox="1">
            <a:spLocks noChangeArrowheads="1"/>
          </p:cNvSpPr>
          <p:nvPr/>
        </p:nvSpPr>
        <p:spPr bwMode="auto">
          <a:xfrm>
            <a:off x="3203575" y="49403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-</a:t>
            </a:r>
          </a:p>
        </p:txBody>
      </p:sp>
      <p:sp>
        <p:nvSpPr>
          <p:cNvPr id="5214" name="Text Box 94"/>
          <p:cNvSpPr txBox="1">
            <a:spLocks noChangeArrowheads="1"/>
          </p:cNvSpPr>
          <p:nvPr/>
        </p:nvSpPr>
        <p:spPr bwMode="auto">
          <a:xfrm>
            <a:off x="3995738" y="5013325"/>
            <a:ext cx="28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.</a:t>
            </a:r>
          </a:p>
        </p:txBody>
      </p:sp>
      <p:sp>
        <p:nvSpPr>
          <p:cNvPr id="5215" name="Text Box 95"/>
          <p:cNvSpPr txBox="1">
            <a:spLocks noChangeArrowheads="1"/>
          </p:cNvSpPr>
          <p:nvPr/>
        </p:nvSpPr>
        <p:spPr bwMode="auto">
          <a:xfrm>
            <a:off x="4643438" y="486886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100</a:t>
            </a:r>
          </a:p>
        </p:txBody>
      </p:sp>
      <p:sp>
        <p:nvSpPr>
          <p:cNvPr id="5216" name="Text Box 96"/>
          <p:cNvSpPr txBox="1">
            <a:spLocks noChangeArrowheads="1"/>
          </p:cNvSpPr>
          <p:nvPr/>
        </p:nvSpPr>
        <p:spPr bwMode="auto">
          <a:xfrm>
            <a:off x="5364163" y="50133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-</a:t>
            </a:r>
          </a:p>
        </p:txBody>
      </p:sp>
      <p:sp>
        <p:nvSpPr>
          <p:cNvPr id="5217" name="Text Box 97"/>
          <p:cNvSpPr txBox="1">
            <a:spLocks noChangeArrowheads="1"/>
          </p:cNvSpPr>
          <p:nvPr/>
        </p:nvSpPr>
        <p:spPr bwMode="auto">
          <a:xfrm>
            <a:off x="6156325" y="4940300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:</a:t>
            </a:r>
          </a:p>
        </p:txBody>
      </p:sp>
      <p:sp>
        <p:nvSpPr>
          <p:cNvPr id="5218" name="Text Box 98"/>
          <p:cNvSpPr txBox="1">
            <a:spLocks noChangeArrowheads="1"/>
          </p:cNvSpPr>
          <p:nvPr/>
        </p:nvSpPr>
        <p:spPr bwMode="auto">
          <a:xfrm>
            <a:off x="6804025" y="48688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.2</a:t>
            </a:r>
          </a:p>
        </p:txBody>
      </p:sp>
      <p:sp>
        <p:nvSpPr>
          <p:cNvPr id="5219" name="Text Box 99"/>
          <p:cNvSpPr txBox="1">
            <a:spLocks noChangeArrowheads="1"/>
          </p:cNvSpPr>
          <p:nvPr/>
        </p:nvSpPr>
        <p:spPr bwMode="auto">
          <a:xfrm>
            <a:off x="7524750" y="50133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.</a:t>
            </a:r>
          </a:p>
        </p:txBody>
      </p:sp>
      <p:sp>
        <p:nvSpPr>
          <p:cNvPr id="5220" name="Text Box 100"/>
          <p:cNvSpPr txBox="1">
            <a:spLocks noChangeArrowheads="1"/>
          </p:cNvSpPr>
          <p:nvPr/>
        </p:nvSpPr>
        <p:spPr bwMode="auto">
          <a:xfrm>
            <a:off x="971550" y="620713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/>
              <a:t>???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6247" name="Text Box 103"/>
          <p:cNvSpPr txBox="1">
            <a:spLocks noChangeArrowheads="1"/>
          </p:cNvSpPr>
          <p:nvPr/>
        </p:nvSpPr>
        <p:spPr bwMode="auto">
          <a:xfrm>
            <a:off x="323850" y="765175"/>
            <a:ext cx="8640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Možné řešení</a:t>
            </a:r>
          </a:p>
        </p:txBody>
      </p:sp>
      <p:sp>
        <p:nvSpPr>
          <p:cNvPr id="6248" name="AutoShape 104"/>
          <p:cNvSpPr>
            <a:spLocks noChangeArrowheads="1"/>
          </p:cNvSpPr>
          <p:nvPr/>
        </p:nvSpPr>
        <p:spPr bwMode="auto">
          <a:xfrm>
            <a:off x="179388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6249" name="AutoShape 105"/>
          <p:cNvSpPr>
            <a:spLocks noChangeArrowheads="1"/>
          </p:cNvSpPr>
          <p:nvPr/>
        </p:nvSpPr>
        <p:spPr bwMode="auto">
          <a:xfrm>
            <a:off x="1187450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+13</a:t>
            </a:r>
          </a:p>
        </p:txBody>
      </p:sp>
      <p:sp>
        <p:nvSpPr>
          <p:cNvPr id="6250" name="AutoShape 106"/>
          <p:cNvSpPr>
            <a:spLocks noChangeArrowheads="1"/>
          </p:cNvSpPr>
          <p:nvPr/>
        </p:nvSpPr>
        <p:spPr bwMode="auto">
          <a:xfrm>
            <a:off x="5148263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+7</a:t>
            </a:r>
          </a:p>
        </p:txBody>
      </p:sp>
      <p:sp>
        <p:nvSpPr>
          <p:cNvPr id="6251" name="AutoShape 107"/>
          <p:cNvSpPr>
            <a:spLocks noChangeArrowheads="1"/>
          </p:cNvSpPr>
          <p:nvPr/>
        </p:nvSpPr>
        <p:spPr bwMode="auto">
          <a:xfrm>
            <a:off x="2195513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-4</a:t>
            </a:r>
          </a:p>
        </p:txBody>
      </p:sp>
      <p:sp>
        <p:nvSpPr>
          <p:cNvPr id="6252" name="AutoShape 108"/>
          <p:cNvSpPr>
            <a:spLocks noChangeArrowheads="1"/>
          </p:cNvSpPr>
          <p:nvPr/>
        </p:nvSpPr>
        <p:spPr bwMode="auto">
          <a:xfrm>
            <a:off x="3203575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6253" name="AutoShape 109"/>
          <p:cNvSpPr>
            <a:spLocks noChangeArrowheads="1"/>
          </p:cNvSpPr>
          <p:nvPr/>
        </p:nvSpPr>
        <p:spPr bwMode="auto">
          <a:xfrm>
            <a:off x="4211638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.3</a:t>
            </a:r>
          </a:p>
        </p:txBody>
      </p:sp>
      <p:sp>
        <p:nvSpPr>
          <p:cNvPr id="6254" name="AutoShape 110"/>
          <p:cNvSpPr>
            <a:spLocks noChangeArrowheads="1"/>
          </p:cNvSpPr>
          <p:nvPr/>
        </p:nvSpPr>
        <p:spPr bwMode="auto">
          <a:xfrm>
            <a:off x="6083300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:10</a:t>
            </a:r>
          </a:p>
        </p:txBody>
      </p:sp>
      <p:sp>
        <p:nvSpPr>
          <p:cNvPr id="6255" name="AutoShape 111"/>
          <p:cNvSpPr>
            <a:spLocks noChangeArrowheads="1"/>
          </p:cNvSpPr>
          <p:nvPr/>
        </p:nvSpPr>
        <p:spPr bwMode="auto">
          <a:xfrm>
            <a:off x="7019925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+5</a:t>
            </a:r>
          </a:p>
        </p:txBody>
      </p:sp>
      <p:sp>
        <p:nvSpPr>
          <p:cNvPr id="6256" name="Line 112"/>
          <p:cNvSpPr>
            <a:spLocks noChangeShapeType="1"/>
          </p:cNvSpPr>
          <p:nvPr/>
        </p:nvSpPr>
        <p:spPr bwMode="auto">
          <a:xfrm>
            <a:off x="106363" y="3357563"/>
            <a:ext cx="8497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257" name="Line 113"/>
          <p:cNvSpPr>
            <a:spLocks noChangeShapeType="1"/>
          </p:cNvSpPr>
          <p:nvPr/>
        </p:nvSpPr>
        <p:spPr bwMode="auto">
          <a:xfrm>
            <a:off x="250825" y="4652963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258" name="Oval 114"/>
          <p:cNvSpPr>
            <a:spLocks noChangeArrowheads="1"/>
          </p:cNvSpPr>
          <p:nvPr/>
        </p:nvSpPr>
        <p:spPr bwMode="auto">
          <a:xfrm>
            <a:off x="179388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3.3</a:t>
            </a:r>
          </a:p>
        </p:txBody>
      </p:sp>
      <p:sp>
        <p:nvSpPr>
          <p:cNvPr id="6259" name="Oval 115"/>
          <p:cNvSpPr>
            <a:spLocks noChangeArrowheads="1"/>
          </p:cNvSpPr>
          <p:nvPr/>
        </p:nvSpPr>
        <p:spPr bwMode="auto">
          <a:xfrm>
            <a:off x="1042988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+11</a:t>
            </a:r>
          </a:p>
        </p:txBody>
      </p:sp>
      <p:sp>
        <p:nvSpPr>
          <p:cNvPr id="6260" name="Oval 116"/>
          <p:cNvSpPr>
            <a:spLocks noChangeArrowheads="1"/>
          </p:cNvSpPr>
          <p:nvPr/>
        </p:nvSpPr>
        <p:spPr bwMode="auto">
          <a:xfrm>
            <a:off x="1906588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6261" name="Oval 117"/>
          <p:cNvSpPr>
            <a:spLocks noChangeArrowheads="1"/>
          </p:cNvSpPr>
          <p:nvPr/>
        </p:nvSpPr>
        <p:spPr bwMode="auto">
          <a:xfrm>
            <a:off x="2771775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.4</a:t>
            </a:r>
          </a:p>
        </p:txBody>
      </p:sp>
      <p:sp>
        <p:nvSpPr>
          <p:cNvPr id="6262" name="Oval 118"/>
          <p:cNvSpPr>
            <a:spLocks noChangeArrowheads="1"/>
          </p:cNvSpPr>
          <p:nvPr/>
        </p:nvSpPr>
        <p:spPr bwMode="auto">
          <a:xfrm>
            <a:off x="3706813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+20</a:t>
            </a:r>
          </a:p>
        </p:txBody>
      </p:sp>
      <p:sp>
        <p:nvSpPr>
          <p:cNvPr id="6263" name="Oval 119"/>
          <p:cNvSpPr>
            <a:spLocks noChangeArrowheads="1"/>
          </p:cNvSpPr>
          <p:nvPr/>
        </p:nvSpPr>
        <p:spPr bwMode="auto">
          <a:xfrm>
            <a:off x="4572000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100</a:t>
            </a:r>
          </a:p>
        </p:txBody>
      </p:sp>
      <p:sp>
        <p:nvSpPr>
          <p:cNvPr id="6264" name="Oval 120"/>
          <p:cNvSpPr>
            <a:spLocks noChangeArrowheads="1"/>
          </p:cNvSpPr>
          <p:nvPr/>
        </p:nvSpPr>
        <p:spPr bwMode="auto">
          <a:xfrm>
            <a:off x="6156325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:5</a:t>
            </a:r>
          </a:p>
        </p:txBody>
      </p:sp>
      <p:sp>
        <p:nvSpPr>
          <p:cNvPr id="6265" name="Oval 121"/>
          <p:cNvSpPr>
            <a:spLocks noChangeArrowheads="1"/>
          </p:cNvSpPr>
          <p:nvPr/>
        </p:nvSpPr>
        <p:spPr bwMode="auto">
          <a:xfrm>
            <a:off x="5364163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:5</a:t>
            </a:r>
          </a:p>
        </p:txBody>
      </p:sp>
      <p:sp>
        <p:nvSpPr>
          <p:cNvPr id="6266" name="Oval 122"/>
          <p:cNvSpPr>
            <a:spLocks noChangeArrowheads="1"/>
          </p:cNvSpPr>
          <p:nvPr/>
        </p:nvSpPr>
        <p:spPr bwMode="auto">
          <a:xfrm>
            <a:off x="6948488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+2</a:t>
            </a:r>
          </a:p>
        </p:txBody>
      </p:sp>
      <p:sp>
        <p:nvSpPr>
          <p:cNvPr id="6267" name="Oval 123"/>
          <p:cNvSpPr>
            <a:spLocks noChangeArrowheads="1"/>
          </p:cNvSpPr>
          <p:nvPr/>
        </p:nvSpPr>
        <p:spPr bwMode="auto">
          <a:xfrm>
            <a:off x="7740650" y="3717925"/>
            <a:ext cx="720725" cy="863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68" name="AutoShape 124"/>
          <p:cNvSpPr>
            <a:spLocks noChangeArrowheads="1"/>
          </p:cNvSpPr>
          <p:nvPr/>
        </p:nvSpPr>
        <p:spPr bwMode="auto">
          <a:xfrm>
            <a:off x="7956550" y="2565400"/>
            <a:ext cx="863600" cy="719138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6269" name="Line 125"/>
          <p:cNvSpPr>
            <a:spLocks noChangeShapeType="1"/>
          </p:cNvSpPr>
          <p:nvPr/>
        </p:nvSpPr>
        <p:spPr bwMode="auto">
          <a:xfrm>
            <a:off x="179388" y="5949950"/>
            <a:ext cx="8569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270" name="Rectangle 126"/>
          <p:cNvSpPr>
            <a:spLocks noChangeArrowheads="1"/>
          </p:cNvSpPr>
          <p:nvPr/>
        </p:nvSpPr>
        <p:spPr bwMode="auto">
          <a:xfrm>
            <a:off x="5940425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:5</a:t>
            </a:r>
          </a:p>
        </p:txBody>
      </p:sp>
      <p:sp>
        <p:nvSpPr>
          <p:cNvPr id="6271" name="Rectangle 127"/>
          <p:cNvSpPr>
            <a:spLocks noChangeArrowheads="1"/>
          </p:cNvSpPr>
          <p:nvPr/>
        </p:nvSpPr>
        <p:spPr bwMode="auto">
          <a:xfrm>
            <a:off x="5219700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-50</a:t>
            </a:r>
          </a:p>
        </p:txBody>
      </p:sp>
      <p:sp>
        <p:nvSpPr>
          <p:cNvPr id="6272" name="Rectangle 128"/>
          <p:cNvSpPr>
            <a:spLocks noChangeArrowheads="1"/>
          </p:cNvSpPr>
          <p:nvPr/>
        </p:nvSpPr>
        <p:spPr bwMode="auto">
          <a:xfrm>
            <a:off x="4498975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73" name="Rectangle 129"/>
          <p:cNvSpPr>
            <a:spLocks noChangeArrowheads="1"/>
          </p:cNvSpPr>
          <p:nvPr/>
        </p:nvSpPr>
        <p:spPr bwMode="auto">
          <a:xfrm>
            <a:off x="3779838" y="5157788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.10</a:t>
            </a:r>
          </a:p>
        </p:txBody>
      </p:sp>
      <p:sp>
        <p:nvSpPr>
          <p:cNvPr id="6274" name="Rectangle 130"/>
          <p:cNvSpPr>
            <a:spLocks noChangeArrowheads="1"/>
          </p:cNvSpPr>
          <p:nvPr/>
        </p:nvSpPr>
        <p:spPr bwMode="auto">
          <a:xfrm>
            <a:off x="3059113" y="5157788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-10</a:t>
            </a:r>
          </a:p>
        </p:txBody>
      </p:sp>
      <p:sp>
        <p:nvSpPr>
          <p:cNvPr id="6275" name="Rectangle 131"/>
          <p:cNvSpPr>
            <a:spLocks noChangeArrowheads="1"/>
          </p:cNvSpPr>
          <p:nvPr/>
        </p:nvSpPr>
        <p:spPr bwMode="auto">
          <a:xfrm>
            <a:off x="2339975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76" name="Rectangle 132"/>
          <p:cNvSpPr>
            <a:spLocks noChangeArrowheads="1"/>
          </p:cNvSpPr>
          <p:nvPr/>
        </p:nvSpPr>
        <p:spPr bwMode="auto">
          <a:xfrm>
            <a:off x="1619250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+2</a:t>
            </a:r>
          </a:p>
        </p:txBody>
      </p:sp>
      <p:sp>
        <p:nvSpPr>
          <p:cNvPr id="6277" name="Rectangle 133"/>
          <p:cNvSpPr>
            <a:spLocks noChangeArrowheads="1"/>
          </p:cNvSpPr>
          <p:nvPr/>
        </p:nvSpPr>
        <p:spPr bwMode="auto">
          <a:xfrm>
            <a:off x="898525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-12</a:t>
            </a:r>
          </a:p>
        </p:txBody>
      </p:sp>
      <p:sp>
        <p:nvSpPr>
          <p:cNvPr id="6278" name="Rectangle 134"/>
          <p:cNvSpPr>
            <a:spLocks noChangeArrowheads="1"/>
          </p:cNvSpPr>
          <p:nvPr/>
        </p:nvSpPr>
        <p:spPr bwMode="auto">
          <a:xfrm>
            <a:off x="179388" y="5157788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100</a:t>
            </a:r>
          </a:p>
        </p:txBody>
      </p:sp>
      <p:sp>
        <p:nvSpPr>
          <p:cNvPr id="6279" name="Rectangle 135"/>
          <p:cNvSpPr>
            <a:spLocks noChangeArrowheads="1"/>
          </p:cNvSpPr>
          <p:nvPr/>
        </p:nvSpPr>
        <p:spPr bwMode="auto">
          <a:xfrm>
            <a:off x="8099425" y="5157788"/>
            <a:ext cx="576263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100</a:t>
            </a:r>
          </a:p>
        </p:txBody>
      </p:sp>
      <p:sp>
        <p:nvSpPr>
          <p:cNvPr id="6280" name="Rectangle 136"/>
          <p:cNvSpPr>
            <a:spLocks noChangeArrowheads="1"/>
          </p:cNvSpPr>
          <p:nvPr/>
        </p:nvSpPr>
        <p:spPr bwMode="auto">
          <a:xfrm>
            <a:off x="7380288" y="5157788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.5</a:t>
            </a:r>
          </a:p>
        </p:txBody>
      </p:sp>
      <p:sp>
        <p:nvSpPr>
          <p:cNvPr id="6281" name="Rectangle 137"/>
          <p:cNvSpPr>
            <a:spLocks noChangeArrowheads="1"/>
          </p:cNvSpPr>
          <p:nvPr/>
        </p:nvSpPr>
        <p:spPr bwMode="auto">
          <a:xfrm>
            <a:off x="6659563" y="5157788"/>
            <a:ext cx="576262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.2</a:t>
            </a:r>
          </a:p>
        </p:txBody>
      </p:sp>
      <p:sp>
        <p:nvSpPr>
          <p:cNvPr id="6282" name="Text Box 138"/>
          <p:cNvSpPr txBox="1">
            <a:spLocks noChangeArrowheads="1"/>
          </p:cNvSpPr>
          <p:nvPr/>
        </p:nvSpPr>
        <p:spPr bwMode="auto">
          <a:xfrm>
            <a:off x="395288" y="2636838"/>
            <a:ext cx="503237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400"/>
          </a:p>
        </p:txBody>
      </p:sp>
      <p:sp>
        <p:nvSpPr>
          <p:cNvPr id="6283" name="Text Box 139"/>
          <p:cNvSpPr txBox="1">
            <a:spLocks noChangeArrowheads="1"/>
          </p:cNvSpPr>
          <p:nvPr/>
        </p:nvSpPr>
        <p:spPr bwMode="auto">
          <a:xfrm>
            <a:off x="3419475" y="2709863"/>
            <a:ext cx="431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400"/>
          </a:p>
        </p:txBody>
      </p:sp>
      <p:sp>
        <p:nvSpPr>
          <p:cNvPr id="6284" name="Text Box 140"/>
          <p:cNvSpPr txBox="1">
            <a:spLocks noChangeArrowheads="1"/>
          </p:cNvSpPr>
          <p:nvPr/>
        </p:nvSpPr>
        <p:spPr bwMode="auto">
          <a:xfrm>
            <a:off x="6299200" y="2709863"/>
            <a:ext cx="4318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400"/>
          </a:p>
        </p:txBody>
      </p:sp>
      <p:sp>
        <p:nvSpPr>
          <p:cNvPr id="6285" name="Text Box 141"/>
          <p:cNvSpPr txBox="1">
            <a:spLocks noChangeArrowheads="1"/>
          </p:cNvSpPr>
          <p:nvPr/>
        </p:nvSpPr>
        <p:spPr bwMode="auto">
          <a:xfrm flipH="1">
            <a:off x="7813675" y="1412875"/>
            <a:ext cx="360363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sz="1400"/>
          </a:p>
        </p:txBody>
      </p:sp>
      <p:sp>
        <p:nvSpPr>
          <p:cNvPr id="6300" name="Text Box 156"/>
          <p:cNvSpPr txBox="1">
            <a:spLocks noChangeArrowheads="1"/>
          </p:cNvSpPr>
          <p:nvPr/>
        </p:nvSpPr>
        <p:spPr bwMode="auto">
          <a:xfrm>
            <a:off x="7883525" y="40782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6</a:t>
            </a:r>
          </a:p>
        </p:txBody>
      </p:sp>
      <p:sp>
        <p:nvSpPr>
          <p:cNvPr id="6304" name="Text Box 160"/>
          <p:cNvSpPr txBox="1">
            <a:spLocks noChangeArrowheads="1"/>
          </p:cNvSpPr>
          <p:nvPr/>
        </p:nvSpPr>
        <p:spPr bwMode="auto">
          <a:xfrm>
            <a:off x="2411413" y="53736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:4</a:t>
            </a:r>
          </a:p>
        </p:txBody>
      </p:sp>
      <p:sp>
        <p:nvSpPr>
          <p:cNvPr id="6307" name="Text Box 163"/>
          <p:cNvSpPr txBox="1">
            <a:spLocks noChangeArrowheads="1"/>
          </p:cNvSpPr>
          <p:nvPr/>
        </p:nvSpPr>
        <p:spPr bwMode="auto">
          <a:xfrm>
            <a:off x="4498975" y="537368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100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134</Words>
  <Application>Microsoft Office PowerPoint</Application>
  <PresentationFormat>Předvádění na obrazovce (4:3)</PresentationFormat>
  <Paragraphs>75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Arial</vt:lpstr>
      <vt:lpstr>Výchozí návrh</vt:lpstr>
      <vt:lpstr>Číselný řetěz VY_32_INOVACE_08</vt:lpstr>
      <vt:lpstr>Metodika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VYBARVOVÁNKA DO 20 VY_32_INOVACE_08</dc:title>
  <dc:creator>uzivatel</dc:creator>
  <cp:lastModifiedBy>expert</cp:lastModifiedBy>
  <cp:revision>5</cp:revision>
  <dcterms:created xsi:type="dcterms:W3CDTF">2011-05-26T14:14:18Z</dcterms:created>
  <dcterms:modified xsi:type="dcterms:W3CDTF">2012-03-29T17:12:54Z</dcterms:modified>
</cp:coreProperties>
</file>