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73" r:id="rId2"/>
    <p:sldId id="256" r:id="rId3"/>
    <p:sldId id="269" r:id="rId4"/>
    <p:sldId id="258" r:id="rId5"/>
    <p:sldId id="259" r:id="rId6"/>
    <p:sldId id="271" r:id="rId7"/>
    <p:sldId id="267" r:id="rId8"/>
    <p:sldId id="260" r:id="rId9"/>
    <p:sldId id="268" r:id="rId10"/>
    <p:sldId id="272" r:id="rId11"/>
    <p:sldId id="262" r:id="rId12"/>
    <p:sldId id="263" r:id="rId13"/>
    <p:sldId id="261" r:id="rId14"/>
    <p:sldId id="270" r:id="rId15"/>
    <p:sldId id="264" r:id="rId16"/>
    <p:sldId id="266" r:id="rId17"/>
    <p:sldId id="274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0" autoAdjust="0"/>
    <p:restoredTop sz="94617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0825" cy="6850063"/>
            <a:chOff x="0" y="0"/>
            <a:chExt cx="5758" cy="4315"/>
          </a:xfrm>
        </p:grpSpPr>
        <p:grpSp>
          <p:nvGrpSpPr>
            <p:cNvPr id="5" name="Group 3"/>
            <p:cNvGrpSpPr>
              <a:grpSpLocks/>
            </p:cNvGrpSpPr>
            <p:nvPr userDrawn="1"/>
          </p:nvGrpSpPr>
          <p:grpSpPr bwMode="auto"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8" name="Freeform 4"/>
              <p:cNvSpPr>
                <a:spLocks/>
              </p:cNvSpPr>
              <p:nvPr/>
            </p:nvSpPr>
            <p:spPr bwMode="hidden">
              <a:xfrm>
                <a:off x="1728" y="2644"/>
                <a:ext cx="2882" cy="1671"/>
              </a:xfrm>
              <a:custGeom>
                <a:avLst/>
                <a:gdLst/>
                <a:ahLst/>
                <a:cxnLst>
                  <a:cxn ang="0">
                    <a:pos x="2740" y="528"/>
                  </a:cxn>
                  <a:cxn ang="0">
                    <a:pos x="2632" y="484"/>
                  </a:cxn>
                  <a:cxn ang="0">
                    <a:pos x="2480" y="424"/>
                  </a:cxn>
                  <a:cxn ang="0">
                    <a:pos x="2203" y="343"/>
                  </a:cxn>
                  <a:cxn ang="0">
                    <a:pos x="1970" y="277"/>
                  </a:cxn>
                  <a:cxn ang="0">
                    <a:pos x="1807" y="212"/>
                  </a:cxn>
                  <a:cxn ang="0">
                    <a:pos x="1693" y="152"/>
                  </a:cxn>
                  <a:cxn ang="0">
                    <a:pos x="1628" y="103"/>
                  </a:cxn>
                  <a:cxn ang="0">
                    <a:pos x="1590" y="60"/>
                  </a:cxn>
                  <a:cxn ang="0">
                    <a:pos x="1579" y="27"/>
                  </a:cxn>
                  <a:cxn ang="0">
                    <a:pos x="1585" y="0"/>
                  </a:cxn>
                  <a:cxn ang="0">
                    <a:pos x="1557" y="49"/>
                  </a:cxn>
                  <a:cxn ang="0">
                    <a:pos x="1568" y="98"/>
                  </a:cxn>
                  <a:cxn ang="0">
                    <a:pos x="1617" y="141"/>
                  </a:cxn>
                  <a:cxn ang="0">
                    <a:pos x="1688" y="185"/>
                  </a:cxn>
                  <a:cxn ang="0">
                    <a:pos x="1791" y="228"/>
                  </a:cxn>
                  <a:cxn ang="0">
                    <a:pos x="2040" y="310"/>
                  </a:cxn>
                  <a:cxn ang="0">
                    <a:pos x="2285" y="381"/>
                  </a:cxn>
                  <a:cxn ang="0">
                    <a:pos x="2464" y="435"/>
                  </a:cxn>
                  <a:cxn ang="0">
                    <a:pos x="2605" y="484"/>
                  </a:cxn>
                  <a:cxn ang="0">
                    <a:pos x="2708" y="528"/>
                  </a:cxn>
                  <a:cxn ang="0">
                    <a:pos x="2768" y="560"/>
                  </a:cxn>
                  <a:cxn ang="0">
                    <a:pos x="2795" y="593"/>
                  </a:cxn>
                  <a:cxn ang="0">
                    <a:pos x="2795" y="642"/>
                  </a:cxn>
                  <a:cxn ang="0">
                    <a:pos x="2762" y="691"/>
                  </a:cxn>
                  <a:cxn ang="0">
                    <a:pos x="2692" y="735"/>
                  </a:cxn>
                  <a:cxn ang="0">
                    <a:pos x="2589" y="778"/>
                  </a:cxn>
                  <a:cxn ang="0">
                    <a:pos x="2458" y="822"/>
                  </a:cxn>
                  <a:cxn ang="0">
                    <a:pos x="2301" y="865"/>
                  </a:cxn>
                  <a:cxn ang="0">
                    <a:pos x="2030" y="930"/>
                  </a:cxn>
                  <a:cxn ang="0">
                    <a:pos x="1606" y="1034"/>
                  </a:cxn>
                  <a:cxn ang="0">
                    <a:pos x="1145" y="1164"/>
                  </a:cxn>
                  <a:cxn ang="0">
                    <a:pos x="673" y="1328"/>
                  </a:cxn>
                  <a:cxn ang="0">
                    <a:pos x="217" y="1545"/>
                  </a:cxn>
                  <a:cxn ang="0">
                    <a:pos x="353" y="1671"/>
                  </a:cxn>
                  <a:cxn ang="0">
                    <a:pos x="754" y="1469"/>
                  </a:cxn>
                  <a:cxn ang="0">
                    <a:pos x="1145" y="1311"/>
                  </a:cxn>
                  <a:cxn ang="0">
                    <a:pos x="1519" y="1186"/>
                  </a:cxn>
                  <a:cxn ang="0">
                    <a:pos x="1861" y="1083"/>
                  </a:cxn>
                  <a:cxn ang="0">
                    <a:pos x="2165" y="1007"/>
                  </a:cxn>
                  <a:cxn ang="0">
                    <a:pos x="2426" y="947"/>
                  </a:cxn>
                  <a:cxn ang="0">
                    <a:pos x="2626" y="892"/>
                  </a:cxn>
                  <a:cxn ang="0">
                    <a:pos x="2762" y="838"/>
                  </a:cxn>
                  <a:cxn ang="0">
                    <a:pos x="2827" y="794"/>
                  </a:cxn>
                  <a:cxn ang="0">
                    <a:pos x="2865" y="745"/>
                  </a:cxn>
                  <a:cxn ang="0">
                    <a:pos x="2882" y="702"/>
                  </a:cxn>
                  <a:cxn ang="0">
                    <a:pos x="2854" y="620"/>
                  </a:cxn>
                  <a:cxn ang="0">
                    <a:pos x="2800" y="560"/>
                  </a:cxn>
                  <a:cxn ang="0">
                    <a:pos x="2773" y="544"/>
                  </a:cxn>
                </a:cxnLst>
                <a:rect l="0" t="0" r="r" b="b"/>
                <a:pathLst>
                  <a:path w="2882" h="1671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" name="Freeform 5"/>
              <p:cNvSpPr>
                <a:spLocks/>
              </p:cNvSpPr>
              <p:nvPr/>
            </p:nvSpPr>
            <p:spPr bwMode="hidden">
              <a:xfrm>
                <a:off x="4170" y="2671"/>
                <a:ext cx="1259" cy="811"/>
              </a:xfrm>
              <a:custGeom>
                <a:avLst/>
                <a:gdLst/>
                <a:ahLst/>
                <a:cxnLst>
                  <a:cxn ang="0">
                    <a:pos x="1259" y="615"/>
                  </a:cxn>
                  <a:cxn ang="0">
                    <a:pos x="1248" y="588"/>
                  </a:cxn>
                  <a:cxn ang="0">
                    <a:pos x="1237" y="566"/>
                  </a:cxn>
                  <a:cxn ang="0">
                    <a:pos x="1216" y="539"/>
                  </a:cxn>
                  <a:cxn ang="0">
                    <a:pos x="1188" y="517"/>
                  </a:cxn>
                  <a:cxn ang="0">
                    <a:pos x="1123" y="479"/>
                  </a:cxn>
                  <a:cxn ang="0">
                    <a:pos x="1042" y="441"/>
                  </a:cxn>
                  <a:cxn ang="0">
                    <a:pos x="944" y="408"/>
                  </a:cxn>
                  <a:cxn ang="0">
                    <a:pos x="841" y="381"/>
                  </a:cxn>
                  <a:cxn ang="0">
                    <a:pos x="727" y="348"/>
                  </a:cxn>
                  <a:cxn ang="0">
                    <a:pos x="613" y="321"/>
                  </a:cxn>
                  <a:cxn ang="0">
                    <a:pos x="499" y="294"/>
                  </a:cxn>
                  <a:cxn ang="0">
                    <a:pos x="391" y="261"/>
                  </a:cxn>
                  <a:cxn ang="0">
                    <a:pos x="288" y="229"/>
                  </a:cxn>
                  <a:cxn ang="0">
                    <a:pos x="195" y="196"/>
                  </a:cxn>
                  <a:cxn ang="0">
                    <a:pos x="119" y="152"/>
                  </a:cxn>
                  <a:cxn ang="0">
                    <a:pos x="54" y="109"/>
                  </a:cxn>
                  <a:cxn ang="0">
                    <a:pos x="33" y="87"/>
                  </a:cxn>
                  <a:cxn ang="0">
                    <a:pos x="16" y="60"/>
                  </a:cxn>
                  <a:cxn ang="0">
                    <a:pos x="5" y="33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11"/>
                  </a:cxn>
                  <a:cxn ang="0">
                    <a:pos x="0" y="38"/>
                  </a:cxn>
                  <a:cxn ang="0">
                    <a:pos x="5" y="60"/>
                  </a:cxn>
                  <a:cxn ang="0">
                    <a:pos x="16" y="87"/>
                  </a:cxn>
                  <a:cxn ang="0">
                    <a:pos x="33" y="114"/>
                  </a:cxn>
                  <a:cxn ang="0">
                    <a:pos x="54" y="142"/>
                  </a:cxn>
                  <a:cxn ang="0">
                    <a:pos x="87" y="174"/>
                  </a:cxn>
                  <a:cxn ang="0">
                    <a:pos x="125" y="207"/>
                  </a:cxn>
                  <a:cxn ang="0">
                    <a:pos x="179" y="240"/>
                  </a:cxn>
                  <a:cxn ang="0">
                    <a:pos x="244" y="278"/>
                  </a:cxn>
                  <a:cxn ang="0">
                    <a:pos x="326" y="310"/>
                  </a:cxn>
                  <a:cxn ang="0">
                    <a:pos x="418" y="348"/>
                  </a:cxn>
                  <a:cxn ang="0">
                    <a:pos x="526" y="381"/>
                  </a:cxn>
                  <a:cxn ang="0">
                    <a:pos x="657" y="414"/>
                  </a:cxn>
                  <a:cxn ang="0">
                    <a:pos x="749" y="435"/>
                  </a:cxn>
                  <a:cxn ang="0">
                    <a:pos x="830" y="463"/>
                  </a:cxn>
                  <a:cxn ang="0">
                    <a:pos x="901" y="490"/>
                  </a:cxn>
                  <a:cxn ang="0">
                    <a:pos x="966" y="512"/>
                  </a:cxn>
                  <a:cxn ang="0">
                    <a:pos x="1015" y="539"/>
                  </a:cxn>
                  <a:cxn ang="0">
                    <a:pos x="1053" y="566"/>
                  </a:cxn>
                  <a:cxn ang="0">
                    <a:pos x="1080" y="593"/>
                  </a:cxn>
                  <a:cxn ang="0">
                    <a:pos x="1102" y="620"/>
                  </a:cxn>
                  <a:cxn ang="0">
                    <a:pos x="1112" y="648"/>
                  </a:cxn>
                  <a:cxn ang="0">
                    <a:pos x="1118" y="675"/>
                  </a:cxn>
                  <a:cxn ang="0">
                    <a:pos x="1112" y="697"/>
                  </a:cxn>
                  <a:cxn ang="0">
                    <a:pos x="1096" y="724"/>
                  </a:cxn>
                  <a:cxn ang="0">
                    <a:pos x="1080" y="746"/>
                  </a:cxn>
                  <a:cxn ang="0">
                    <a:pos x="1053" y="767"/>
                  </a:cxn>
                  <a:cxn ang="0">
                    <a:pos x="1015" y="789"/>
                  </a:cxn>
                  <a:cxn ang="0">
                    <a:pos x="977" y="811"/>
                  </a:cxn>
                  <a:cxn ang="0">
                    <a:pos x="1047" y="789"/>
                  </a:cxn>
                  <a:cxn ang="0">
                    <a:pos x="1107" y="767"/>
                  </a:cxn>
                  <a:cxn ang="0">
                    <a:pos x="1156" y="746"/>
                  </a:cxn>
                  <a:cxn ang="0">
                    <a:pos x="1199" y="724"/>
                  </a:cxn>
                  <a:cxn ang="0">
                    <a:pos x="1226" y="702"/>
                  </a:cxn>
                  <a:cxn ang="0">
                    <a:pos x="1248" y="675"/>
                  </a:cxn>
                  <a:cxn ang="0">
                    <a:pos x="1259" y="648"/>
                  </a:cxn>
                  <a:cxn ang="0">
                    <a:pos x="1259" y="615"/>
                  </a:cxn>
                  <a:cxn ang="0">
                    <a:pos x="1259" y="615"/>
                  </a:cxn>
                </a:cxnLst>
                <a:rect l="0" t="0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" name="Freeform 6"/>
              <p:cNvSpPr>
                <a:spLocks/>
              </p:cNvSpPr>
              <p:nvPr/>
            </p:nvSpPr>
            <p:spPr bwMode="hidden">
              <a:xfrm>
                <a:off x="2900" y="3346"/>
                <a:ext cx="2849" cy="969"/>
              </a:xfrm>
              <a:custGeom>
                <a:avLst/>
                <a:gdLst/>
                <a:ahLst/>
                <a:cxnLst>
                  <a:cxn ang="0">
                    <a:pos x="92" y="958"/>
                  </a:cxn>
                  <a:cxn ang="0">
                    <a:pos x="0" y="969"/>
                  </a:cxn>
                  <a:cxn ang="0">
                    <a:pos x="391" y="969"/>
                  </a:cxn>
                  <a:cxn ang="0">
                    <a:pos x="434" y="947"/>
                  </a:cxn>
                  <a:cxn ang="0">
                    <a:pos x="483" y="914"/>
                  </a:cxn>
                  <a:cxn ang="0">
                    <a:pos x="554" y="876"/>
                  </a:cxn>
                  <a:cxn ang="0">
                    <a:pos x="635" y="838"/>
                  </a:cxn>
                  <a:cxn ang="0">
                    <a:pos x="727" y="794"/>
                  </a:cxn>
                  <a:cxn ang="0">
                    <a:pos x="836" y="745"/>
                  </a:cxn>
                  <a:cxn ang="0">
                    <a:pos x="961" y="696"/>
                  </a:cxn>
                  <a:cxn ang="0">
                    <a:pos x="1102" y="642"/>
                  </a:cxn>
                  <a:cxn ang="0">
                    <a:pos x="1259" y="582"/>
                  </a:cxn>
                  <a:cxn ang="0">
                    <a:pos x="1433" y="522"/>
                  </a:cxn>
                  <a:cxn ang="0">
                    <a:pos x="1623" y="462"/>
                  </a:cxn>
                  <a:cxn ang="0">
                    <a:pos x="1829" y="403"/>
                  </a:cxn>
                  <a:cxn ang="0">
                    <a:pos x="2057" y="343"/>
                  </a:cxn>
                  <a:cxn ang="0">
                    <a:pos x="2301" y="283"/>
                  </a:cxn>
                  <a:cxn ang="0">
                    <a:pos x="2567" y="223"/>
                  </a:cxn>
                  <a:cxn ang="0">
                    <a:pos x="2849" y="163"/>
                  </a:cxn>
                  <a:cxn ang="0">
                    <a:pos x="2849" y="0"/>
                  </a:cxn>
                  <a:cxn ang="0">
                    <a:pos x="2817" y="16"/>
                  </a:cxn>
                  <a:cxn ang="0">
                    <a:pos x="2773" y="33"/>
                  </a:cxn>
                  <a:cxn ang="0">
                    <a:pos x="2719" y="54"/>
                  </a:cxn>
                  <a:cxn ang="0">
                    <a:pos x="2648" y="76"/>
                  </a:cxn>
                  <a:cxn ang="0">
                    <a:pos x="2572" y="98"/>
                  </a:cxn>
                  <a:cxn ang="0">
                    <a:pos x="2491" y="120"/>
                  </a:cxn>
                  <a:cxn ang="0">
                    <a:pos x="2399" y="147"/>
                  </a:cxn>
                  <a:cxn ang="0">
                    <a:pos x="2301" y="169"/>
                  </a:cxn>
                  <a:cxn ang="0">
                    <a:pos x="2095" y="223"/>
                  </a:cxn>
                  <a:cxn ang="0">
                    <a:pos x="1889" y="277"/>
                  </a:cxn>
                  <a:cxn ang="0">
                    <a:pos x="1688" y="326"/>
                  </a:cxn>
                  <a:cxn ang="0">
                    <a:pos x="1590" y="354"/>
                  </a:cxn>
                  <a:cxn ang="0">
                    <a:pos x="1503" y="381"/>
                  </a:cxn>
                  <a:cxn ang="0">
                    <a:pos x="1107" y="506"/>
                  </a:cxn>
                  <a:cxn ang="0">
                    <a:pos x="912" y="577"/>
                  </a:cxn>
                  <a:cxn ang="0">
                    <a:pos x="727" y="647"/>
                  </a:cxn>
                  <a:cxn ang="0">
                    <a:pos x="548" y="718"/>
                  </a:cxn>
                  <a:cxn ang="0">
                    <a:pos x="380" y="794"/>
                  </a:cxn>
                  <a:cxn ang="0">
                    <a:pos x="228" y="876"/>
                  </a:cxn>
                  <a:cxn ang="0">
                    <a:pos x="92" y="958"/>
                  </a:cxn>
                  <a:cxn ang="0">
                    <a:pos x="92" y="958"/>
                  </a:cxn>
                </a:cxnLst>
                <a:rect l="0" t="0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1961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" name="Freeform 7"/>
              <p:cNvSpPr>
                <a:spLocks/>
              </p:cNvSpPr>
              <p:nvPr/>
            </p:nvSpPr>
            <p:spPr bwMode="hidden">
              <a:xfrm>
                <a:off x="2748" y="2230"/>
                <a:ext cx="3007" cy="2085"/>
              </a:xfrm>
              <a:custGeom>
                <a:avLst/>
                <a:gdLst/>
                <a:ahLst/>
                <a:cxnLst>
                  <a:cxn ang="0">
                    <a:pos x="1433" y="474"/>
                  </a:cxn>
                  <a:cxn ang="0">
                    <a:pos x="1460" y="528"/>
                  </a:cxn>
                  <a:cxn ang="0">
                    <a:pos x="1541" y="593"/>
                  </a:cxn>
                  <a:cxn ang="0">
                    <a:pos x="1715" y="670"/>
                  </a:cxn>
                  <a:cxn ang="0">
                    <a:pos x="1927" y="735"/>
                  </a:cxn>
                  <a:cxn ang="0">
                    <a:pos x="2155" y="789"/>
                  </a:cxn>
                  <a:cxn ang="0">
                    <a:pos x="2372" y="849"/>
                  </a:cxn>
                  <a:cxn ang="0">
                    <a:pos x="2551" y="920"/>
                  </a:cxn>
                  <a:cxn ang="0">
                    <a:pos x="2638" y="980"/>
                  </a:cxn>
                  <a:cxn ang="0">
                    <a:pos x="2676" y="1029"/>
                  </a:cxn>
                  <a:cxn ang="0">
                    <a:pos x="2681" y="1083"/>
                  </a:cxn>
                  <a:cxn ang="0">
                    <a:pos x="2665" y="1127"/>
                  </a:cxn>
                  <a:cxn ang="0">
                    <a:pos x="2616" y="1170"/>
                  </a:cxn>
                  <a:cxn ang="0">
                    <a:pos x="2545" y="1208"/>
                  </a:cxn>
                  <a:cxn ang="0">
                    <a:pos x="2448" y="1241"/>
                  </a:cxn>
                  <a:cxn ang="0">
                    <a:pos x="2328" y="1274"/>
                  </a:cxn>
                  <a:cxn ang="0">
                    <a:pos x="2106" y="1328"/>
                  </a:cxn>
                  <a:cxn ang="0">
                    <a:pos x="1742" y="1421"/>
                  </a:cxn>
                  <a:cxn ang="0">
                    <a:pos x="1308" y="1540"/>
                  </a:cxn>
                  <a:cxn ang="0">
                    <a:pos x="820" y="1709"/>
                  </a:cxn>
                  <a:cxn ang="0">
                    <a:pos x="282" y="1943"/>
                  </a:cxn>
                  <a:cxn ang="0">
                    <a:pos x="152" y="2085"/>
                  </a:cxn>
                  <a:cxn ang="0">
                    <a:pos x="386" y="1992"/>
                  </a:cxn>
                  <a:cxn ang="0">
                    <a:pos x="700" y="1834"/>
                  </a:cxn>
                  <a:cxn ang="0">
                    <a:pos x="1064" y="1693"/>
                  </a:cxn>
                  <a:cxn ang="0">
                    <a:pos x="1661" y="1497"/>
                  </a:cxn>
                  <a:cxn ang="0">
                    <a:pos x="1845" y="1442"/>
                  </a:cxn>
                  <a:cxn ang="0">
                    <a:pos x="2252" y="1339"/>
                  </a:cxn>
                  <a:cxn ang="0">
                    <a:pos x="2551" y="1263"/>
                  </a:cxn>
                  <a:cxn ang="0">
                    <a:pos x="2730" y="1214"/>
                  </a:cxn>
                  <a:cxn ang="0">
                    <a:pos x="2876" y="1170"/>
                  </a:cxn>
                  <a:cxn ang="0">
                    <a:pos x="2974" y="1132"/>
                  </a:cxn>
                  <a:cxn ang="0">
                    <a:pos x="3007" y="871"/>
                  </a:cxn>
                  <a:cxn ang="0">
                    <a:pos x="2860" y="844"/>
                  </a:cxn>
                  <a:cxn ang="0">
                    <a:pos x="2670" y="806"/>
                  </a:cxn>
                  <a:cxn ang="0">
                    <a:pos x="2458" y="757"/>
                  </a:cxn>
                  <a:cxn ang="0">
                    <a:pos x="2138" y="670"/>
                  </a:cxn>
                  <a:cxn ang="0">
                    <a:pos x="1959" y="604"/>
                  </a:cxn>
                  <a:cxn ang="0">
                    <a:pos x="1824" y="534"/>
                  </a:cxn>
                  <a:cxn ang="0">
                    <a:pos x="1769" y="474"/>
                  </a:cxn>
                  <a:cxn ang="0">
                    <a:pos x="1753" y="436"/>
                  </a:cxn>
                  <a:cxn ang="0">
                    <a:pos x="1780" y="381"/>
                  </a:cxn>
                  <a:cxn ang="0">
                    <a:pos x="1862" y="316"/>
                  </a:cxn>
                  <a:cxn ang="0">
                    <a:pos x="1986" y="267"/>
                  </a:cxn>
                  <a:cxn ang="0">
                    <a:pos x="2149" y="229"/>
                  </a:cxn>
                  <a:cxn ang="0">
                    <a:pos x="2431" y="180"/>
                  </a:cxn>
                  <a:cxn ang="0">
                    <a:pos x="2827" y="125"/>
                  </a:cxn>
                  <a:cxn ang="0">
                    <a:pos x="3007" y="87"/>
                  </a:cxn>
                  <a:cxn ang="0">
                    <a:pos x="2909" y="22"/>
                  </a:cxn>
                  <a:cxn ang="0">
                    <a:pos x="2676" y="66"/>
                  </a:cxn>
                  <a:cxn ang="0">
                    <a:pos x="2285" y="120"/>
                  </a:cxn>
                  <a:cxn ang="0">
                    <a:pos x="2030" y="158"/>
                  </a:cxn>
                  <a:cxn ang="0">
                    <a:pos x="1791" y="202"/>
                  </a:cxn>
                  <a:cxn ang="0">
                    <a:pos x="1601" y="261"/>
                  </a:cxn>
                  <a:cxn ang="0">
                    <a:pos x="1471" y="338"/>
                  </a:cxn>
                  <a:cxn ang="0">
                    <a:pos x="1438" y="387"/>
                  </a:cxn>
                  <a:cxn ang="0">
                    <a:pos x="1427" y="441"/>
                  </a:cxn>
                </a:cxnLst>
                <a:rect l="0" t="0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2" name="Freeform 8"/>
              <p:cNvSpPr>
                <a:spLocks/>
              </p:cNvSpPr>
              <p:nvPr/>
            </p:nvSpPr>
            <p:spPr bwMode="hidden">
              <a:xfrm>
                <a:off x="4501" y="2317"/>
                <a:ext cx="1248" cy="539"/>
              </a:xfrm>
              <a:custGeom>
                <a:avLst/>
                <a:gdLst/>
                <a:ahLst/>
                <a:cxnLst>
                  <a:cxn ang="0">
                    <a:pos x="0" y="332"/>
                  </a:cxn>
                  <a:cxn ang="0">
                    <a:pos x="0" y="360"/>
                  </a:cxn>
                  <a:cxn ang="0">
                    <a:pos x="5" y="387"/>
                  </a:cxn>
                  <a:cxn ang="0">
                    <a:pos x="27" y="414"/>
                  </a:cxn>
                  <a:cxn ang="0">
                    <a:pos x="54" y="436"/>
                  </a:cxn>
                  <a:cxn ang="0">
                    <a:pos x="92" y="463"/>
                  </a:cxn>
                  <a:cxn ang="0">
                    <a:pos x="141" y="490"/>
                  </a:cxn>
                  <a:cxn ang="0">
                    <a:pos x="195" y="512"/>
                  </a:cxn>
                  <a:cxn ang="0">
                    <a:pos x="255" y="539"/>
                  </a:cxn>
                  <a:cxn ang="0">
                    <a:pos x="212" y="517"/>
                  </a:cxn>
                  <a:cxn ang="0">
                    <a:pos x="179" y="490"/>
                  </a:cxn>
                  <a:cxn ang="0">
                    <a:pos x="157" y="468"/>
                  </a:cxn>
                  <a:cxn ang="0">
                    <a:pos x="141" y="447"/>
                  </a:cxn>
                  <a:cxn ang="0">
                    <a:pos x="136" y="425"/>
                  </a:cxn>
                  <a:cxn ang="0">
                    <a:pos x="136" y="403"/>
                  </a:cxn>
                  <a:cxn ang="0">
                    <a:pos x="141" y="381"/>
                  </a:cxn>
                  <a:cxn ang="0">
                    <a:pos x="157" y="365"/>
                  </a:cxn>
                  <a:cxn ang="0">
                    <a:pos x="179" y="343"/>
                  </a:cxn>
                  <a:cxn ang="0">
                    <a:pos x="201" y="327"/>
                  </a:cxn>
                  <a:cxn ang="0">
                    <a:pos x="266" y="294"/>
                  </a:cxn>
                  <a:cxn ang="0">
                    <a:pos x="353" y="262"/>
                  </a:cxn>
                  <a:cxn ang="0">
                    <a:pos x="445" y="234"/>
                  </a:cxn>
                  <a:cxn ang="0">
                    <a:pos x="554" y="213"/>
                  </a:cxn>
                  <a:cxn ang="0">
                    <a:pos x="662" y="191"/>
                  </a:cxn>
                  <a:cxn ang="0">
                    <a:pos x="890" y="153"/>
                  </a:cxn>
                  <a:cxn ang="0">
                    <a:pos x="993" y="136"/>
                  </a:cxn>
                  <a:cxn ang="0">
                    <a:pos x="1091" y="120"/>
                  </a:cxn>
                  <a:cxn ang="0">
                    <a:pos x="1178" y="115"/>
                  </a:cxn>
                  <a:cxn ang="0">
                    <a:pos x="1248" y="104"/>
                  </a:cxn>
                  <a:cxn ang="0">
                    <a:pos x="1248" y="0"/>
                  </a:cxn>
                  <a:cxn ang="0">
                    <a:pos x="1161" y="22"/>
                  </a:cxn>
                  <a:cxn ang="0">
                    <a:pos x="1069" y="38"/>
                  </a:cxn>
                  <a:cxn ang="0">
                    <a:pos x="874" y="71"/>
                  </a:cxn>
                  <a:cxn ang="0">
                    <a:pos x="673" y="93"/>
                  </a:cxn>
                  <a:cxn ang="0">
                    <a:pos x="483" y="126"/>
                  </a:cxn>
                  <a:cxn ang="0">
                    <a:pos x="391" y="142"/>
                  </a:cxn>
                  <a:cxn ang="0">
                    <a:pos x="309" y="158"/>
                  </a:cxn>
                  <a:cxn ang="0">
                    <a:pos x="228" y="180"/>
                  </a:cxn>
                  <a:cxn ang="0">
                    <a:pos x="163" y="202"/>
                  </a:cxn>
                  <a:cxn ang="0">
                    <a:pos x="103" y="229"/>
                  </a:cxn>
                  <a:cxn ang="0">
                    <a:pos x="54" y="256"/>
                  </a:cxn>
                  <a:cxn ang="0">
                    <a:pos x="22" y="294"/>
                  </a:cxn>
                  <a:cxn ang="0">
                    <a:pos x="0" y="332"/>
                  </a:cxn>
                  <a:cxn ang="0">
                    <a:pos x="0" y="332"/>
                  </a:cxn>
                </a:cxnLst>
                <a:rect l="0" t="0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7843"/>
                      <a:invGamma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6" name="Freeform 9"/>
            <p:cNvSpPr>
              <a:spLocks/>
            </p:cNvSpPr>
            <p:nvPr/>
          </p:nvSpPr>
          <p:spPr bwMode="hidden">
            <a:xfrm>
              <a:off x="3322" y="1341"/>
              <a:ext cx="1825" cy="1537"/>
            </a:xfrm>
            <a:custGeom>
              <a:avLst/>
              <a:gdLst/>
              <a:ahLst/>
              <a:cxnLst>
                <a:cxn ang="0">
                  <a:pos x="982" y="1061"/>
                </a:cxn>
                <a:cxn ang="0">
                  <a:pos x="1357" y="1012"/>
                </a:cxn>
                <a:cxn ang="0">
                  <a:pos x="1666" y="957"/>
                </a:cxn>
                <a:cxn ang="0">
                  <a:pos x="1916" y="897"/>
                </a:cxn>
                <a:cxn ang="0">
                  <a:pos x="2100" y="832"/>
                </a:cxn>
                <a:cxn ang="0">
                  <a:pos x="2220" y="756"/>
                </a:cxn>
                <a:cxn ang="0">
                  <a:pos x="2285" y="669"/>
                </a:cxn>
                <a:cxn ang="0">
                  <a:pos x="2290" y="560"/>
                </a:cxn>
                <a:cxn ang="0">
                  <a:pos x="2241" y="457"/>
                </a:cxn>
                <a:cxn ang="0">
                  <a:pos x="2144" y="364"/>
                </a:cxn>
                <a:cxn ang="0">
                  <a:pos x="2008" y="277"/>
                </a:cxn>
                <a:cxn ang="0">
                  <a:pos x="1769" y="157"/>
                </a:cxn>
                <a:cxn ang="0">
                  <a:pos x="1612" y="92"/>
                </a:cxn>
                <a:cxn ang="0">
                  <a:pos x="1476" y="43"/>
                </a:cxn>
                <a:cxn ang="0">
                  <a:pos x="1384" y="10"/>
                </a:cxn>
                <a:cxn ang="0">
                  <a:pos x="1346" y="0"/>
                </a:cxn>
                <a:cxn ang="0">
                  <a:pos x="1655" y="119"/>
                </a:cxn>
                <a:cxn ang="0">
                  <a:pos x="1948" y="255"/>
                </a:cxn>
                <a:cxn ang="0">
                  <a:pos x="2068" y="326"/>
                </a:cxn>
                <a:cxn ang="0">
                  <a:pos x="2171" y="402"/>
                </a:cxn>
                <a:cxn ang="0">
                  <a:pos x="2236" y="478"/>
                </a:cxn>
                <a:cxn ang="0">
                  <a:pos x="2263" y="560"/>
                </a:cxn>
                <a:cxn ang="0">
                  <a:pos x="2241" y="636"/>
                </a:cxn>
                <a:cxn ang="0">
                  <a:pos x="2171" y="702"/>
                </a:cxn>
                <a:cxn ang="0">
                  <a:pos x="2062" y="756"/>
                </a:cxn>
                <a:cxn ang="0">
                  <a:pos x="1921" y="800"/>
                </a:cxn>
                <a:cxn ang="0">
                  <a:pos x="1748" y="843"/>
                </a:cxn>
                <a:cxn ang="0">
                  <a:pos x="1351" y="908"/>
                </a:cxn>
                <a:cxn ang="0">
                  <a:pos x="923" y="968"/>
                </a:cxn>
                <a:cxn ang="0">
                  <a:pos x="521" y="1028"/>
                </a:cxn>
                <a:cxn ang="0">
                  <a:pos x="353" y="1066"/>
                </a:cxn>
                <a:cxn ang="0">
                  <a:pos x="206" y="1104"/>
                </a:cxn>
                <a:cxn ang="0">
                  <a:pos x="92" y="1148"/>
                </a:cxn>
                <a:cxn ang="0">
                  <a:pos x="22" y="1202"/>
                </a:cxn>
                <a:cxn ang="0">
                  <a:pos x="0" y="1262"/>
                </a:cxn>
                <a:cxn ang="0">
                  <a:pos x="27" y="1327"/>
                </a:cxn>
                <a:cxn ang="0">
                  <a:pos x="98" y="1382"/>
                </a:cxn>
                <a:cxn ang="0">
                  <a:pos x="196" y="1425"/>
                </a:cxn>
                <a:cxn ang="0">
                  <a:pos x="326" y="1469"/>
                </a:cxn>
                <a:cxn ang="0">
                  <a:pos x="217" y="1414"/>
                </a:cxn>
                <a:cxn ang="0">
                  <a:pos x="147" y="1360"/>
                </a:cxn>
                <a:cxn ang="0">
                  <a:pos x="120" y="1306"/>
                </a:cxn>
                <a:cxn ang="0">
                  <a:pos x="141" y="1257"/>
                </a:cxn>
                <a:cxn ang="0">
                  <a:pos x="212" y="1208"/>
                </a:cxn>
                <a:cxn ang="0">
                  <a:pos x="342" y="1164"/>
                </a:cxn>
                <a:cxn ang="0">
                  <a:pos x="527" y="1121"/>
                </a:cxn>
                <a:cxn ang="0">
                  <a:pos x="771" y="1088"/>
                </a:cxn>
              </a:cxnLst>
              <a:rect l="0" t="0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10"/>
            <p:cNvSpPr>
              <a:spLocks/>
            </p:cNvSpPr>
            <p:nvPr/>
          </p:nvSpPr>
          <p:spPr bwMode="hidden">
            <a:xfrm>
              <a:off x="0" y="0"/>
              <a:ext cx="5758" cy="177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906"/>
                </a:cxn>
                <a:cxn ang="0">
                  <a:pos x="5740" y="1906"/>
                </a:cxn>
                <a:cxn ang="0">
                  <a:pos x="574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0251" name="Rectangle 11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36725"/>
            <a:ext cx="7772400" cy="1920875"/>
          </a:xfrm>
        </p:spPr>
        <p:txBody>
          <a:bodyPr/>
          <a:lstStyle>
            <a:lvl1pPr>
              <a:defRPr sz="60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0252" name="Rectangle 12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quarter" idx="10"/>
          </p:nvPr>
        </p:nvSpPr>
        <p:spPr>
          <a:xfrm>
            <a:off x="457200" y="624840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5157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5475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995C2C-7868-4739-8D32-52149DC69A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F2DA68-69C9-4BA1-8B1F-00A7A8D1B1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815946-D2D8-4F4C-9547-13221B7221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06BC09-625B-4985-8D01-B0EA55F706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A33629-9A74-4778-9A25-09D2AE626C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D622B2-7BB5-4ED3-BF55-3505C5A332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FA3513-9E22-48BE-B622-6742F28102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08DD3B-9436-4916-B836-965337FF5B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32B806-66D4-4208-9B6A-DCC4BA8F15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2CBD2-F6BC-473E-B371-4BACB2ECC2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A826ED-DC2D-4B76-81A5-A8B24216A4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756E1F82-251B-443A-BA30-1B6CF7CE96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0825" cy="6850063"/>
            <a:chOff x="0" y="0"/>
            <a:chExt cx="5758" cy="4315"/>
          </a:xfrm>
        </p:grpSpPr>
        <p:grpSp>
          <p:nvGrpSpPr>
            <p:cNvPr id="1032" name="Group 5"/>
            <p:cNvGrpSpPr>
              <a:grpSpLocks/>
            </p:cNvGrpSpPr>
            <p:nvPr userDrawn="1"/>
          </p:nvGrpSpPr>
          <p:grpSpPr bwMode="auto"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9222" name="Freeform 6"/>
              <p:cNvSpPr>
                <a:spLocks/>
              </p:cNvSpPr>
              <p:nvPr/>
            </p:nvSpPr>
            <p:spPr bwMode="hidden">
              <a:xfrm>
                <a:off x="1728" y="2644"/>
                <a:ext cx="2882" cy="1671"/>
              </a:xfrm>
              <a:custGeom>
                <a:avLst/>
                <a:gdLst/>
                <a:ahLst/>
                <a:cxnLst>
                  <a:cxn ang="0">
                    <a:pos x="2740" y="528"/>
                  </a:cxn>
                  <a:cxn ang="0">
                    <a:pos x="2632" y="484"/>
                  </a:cxn>
                  <a:cxn ang="0">
                    <a:pos x="2480" y="424"/>
                  </a:cxn>
                  <a:cxn ang="0">
                    <a:pos x="2203" y="343"/>
                  </a:cxn>
                  <a:cxn ang="0">
                    <a:pos x="1970" y="277"/>
                  </a:cxn>
                  <a:cxn ang="0">
                    <a:pos x="1807" y="212"/>
                  </a:cxn>
                  <a:cxn ang="0">
                    <a:pos x="1693" y="152"/>
                  </a:cxn>
                  <a:cxn ang="0">
                    <a:pos x="1628" y="103"/>
                  </a:cxn>
                  <a:cxn ang="0">
                    <a:pos x="1590" y="60"/>
                  </a:cxn>
                  <a:cxn ang="0">
                    <a:pos x="1579" y="27"/>
                  </a:cxn>
                  <a:cxn ang="0">
                    <a:pos x="1585" y="0"/>
                  </a:cxn>
                  <a:cxn ang="0">
                    <a:pos x="1557" y="49"/>
                  </a:cxn>
                  <a:cxn ang="0">
                    <a:pos x="1568" y="98"/>
                  </a:cxn>
                  <a:cxn ang="0">
                    <a:pos x="1617" y="141"/>
                  </a:cxn>
                  <a:cxn ang="0">
                    <a:pos x="1688" y="185"/>
                  </a:cxn>
                  <a:cxn ang="0">
                    <a:pos x="1791" y="228"/>
                  </a:cxn>
                  <a:cxn ang="0">
                    <a:pos x="2040" y="310"/>
                  </a:cxn>
                  <a:cxn ang="0">
                    <a:pos x="2285" y="381"/>
                  </a:cxn>
                  <a:cxn ang="0">
                    <a:pos x="2464" y="435"/>
                  </a:cxn>
                  <a:cxn ang="0">
                    <a:pos x="2605" y="484"/>
                  </a:cxn>
                  <a:cxn ang="0">
                    <a:pos x="2708" y="528"/>
                  </a:cxn>
                  <a:cxn ang="0">
                    <a:pos x="2768" y="560"/>
                  </a:cxn>
                  <a:cxn ang="0">
                    <a:pos x="2795" y="593"/>
                  </a:cxn>
                  <a:cxn ang="0">
                    <a:pos x="2795" y="642"/>
                  </a:cxn>
                  <a:cxn ang="0">
                    <a:pos x="2762" y="691"/>
                  </a:cxn>
                  <a:cxn ang="0">
                    <a:pos x="2692" y="735"/>
                  </a:cxn>
                  <a:cxn ang="0">
                    <a:pos x="2589" y="778"/>
                  </a:cxn>
                  <a:cxn ang="0">
                    <a:pos x="2458" y="822"/>
                  </a:cxn>
                  <a:cxn ang="0">
                    <a:pos x="2301" y="865"/>
                  </a:cxn>
                  <a:cxn ang="0">
                    <a:pos x="2030" y="930"/>
                  </a:cxn>
                  <a:cxn ang="0">
                    <a:pos x="1606" y="1034"/>
                  </a:cxn>
                  <a:cxn ang="0">
                    <a:pos x="1145" y="1164"/>
                  </a:cxn>
                  <a:cxn ang="0">
                    <a:pos x="673" y="1328"/>
                  </a:cxn>
                  <a:cxn ang="0">
                    <a:pos x="217" y="1545"/>
                  </a:cxn>
                  <a:cxn ang="0">
                    <a:pos x="353" y="1671"/>
                  </a:cxn>
                  <a:cxn ang="0">
                    <a:pos x="754" y="1469"/>
                  </a:cxn>
                  <a:cxn ang="0">
                    <a:pos x="1145" y="1311"/>
                  </a:cxn>
                  <a:cxn ang="0">
                    <a:pos x="1519" y="1186"/>
                  </a:cxn>
                  <a:cxn ang="0">
                    <a:pos x="1861" y="1083"/>
                  </a:cxn>
                  <a:cxn ang="0">
                    <a:pos x="2165" y="1007"/>
                  </a:cxn>
                  <a:cxn ang="0">
                    <a:pos x="2426" y="947"/>
                  </a:cxn>
                  <a:cxn ang="0">
                    <a:pos x="2626" y="892"/>
                  </a:cxn>
                  <a:cxn ang="0">
                    <a:pos x="2762" y="838"/>
                  </a:cxn>
                  <a:cxn ang="0">
                    <a:pos x="2827" y="794"/>
                  </a:cxn>
                  <a:cxn ang="0">
                    <a:pos x="2865" y="745"/>
                  </a:cxn>
                  <a:cxn ang="0">
                    <a:pos x="2882" y="702"/>
                  </a:cxn>
                  <a:cxn ang="0">
                    <a:pos x="2854" y="620"/>
                  </a:cxn>
                  <a:cxn ang="0">
                    <a:pos x="2800" y="560"/>
                  </a:cxn>
                  <a:cxn ang="0">
                    <a:pos x="2773" y="544"/>
                  </a:cxn>
                </a:cxnLst>
                <a:rect l="0" t="0" r="r" b="b"/>
                <a:pathLst>
                  <a:path w="2882" h="1671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23" name="Freeform 7"/>
              <p:cNvSpPr>
                <a:spLocks/>
              </p:cNvSpPr>
              <p:nvPr/>
            </p:nvSpPr>
            <p:spPr bwMode="hidden">
              <a:xfrm>
                <a:off x="4170" y="2671"/>
                <a:ext cx="1259" cy="811"/>
              </a:xfrm>
              <a:custGeom>
                <a:avLst/>
                <a:gdLst/>
                <a:ahLst/>
                <a:cxnLst>
                  <a:cxn ang="0">
                    <a:pos x="1259" y="615"/>
                  </a:cxn>
                  <a:cxn ang="0">
                    <a:pos x="1248" y="588"/>
                  </a:cxn>
                  <a:cxn ang="0">
                    <a:pos x="1237" y="566"/>
                  </a:cxn>
                  <a:cxn ang="0">
                    <a:pos x="1216" y="539"/>
                  </a:cxn>
                  <a:cxn ang="0">
                    <a:pos x="1188" y="517"/>
                  </a:cxn>
                  <a:cxn ang="0">
                    <a:pos x="1123" y="479"/>
                  </a:cxn>
                  <a:cxn ang="0">
                    <a:pos x="1042" y="441"/>
                  </a:cxn>
                  <a:cxn ang="0">
                    <a:pos x="944" y="408"/>
                  </a:cxn>
                  <a:cxn ang="0">
                    <a:pos x="841" y="381"/>
                  </a:cxn>
                  <a:cxn ang="0">
                    <a:pos x="727" y="348"/>
                  </a:cxn>
                  <a:cxn ang="0">
                    <a:pos x="613" y="321"/>
                  </a:cxn>
                  <a:cxn ang="0">
                    <a:pos x="499" y="294"/>
                  </a:cxn>
                  <a:cxn ang="0">
                    <a:pos x="391" y="261"/>
                  </a:cxn>
                  <a:cxn ang="0">
                    <a:pos x="288" y="229"/>
                  </a:cxn>
                  <a:cxn ang="0">
                    <a:pos x="195" y="196"/>
                  </a:cxn>
                  <a:cxn ang="0">
                    <a:pos x="119" y="152"/>
                  </a:cxn>
                  <a:cxn ang="0">
                    <a:pos x="54" y="109"/>
                  </a:cxn>
                  <a:cxn ang="0">
                    <a:pos x="33" y="87"/>
                  </a:cxn>
                  <a:cxn ang="0">
                    <a:pos x="16" y="60"/>
                  </a:cxn>
                  <a:cxn ang="0">
                    <a:pos x="5" y="33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11"/>
                  </a:cxn>
                  <a:cxn ang="0">
                    <a:pos x="0" y="38"/>
                  </a:cxn>
                  <a:cxn ang="0">
                    <a:pos x="5" y="60"/>
                  </a:cxn>
                  <a:cxn ang="0">
                    <a:pos x="16" y="87"/>
                  </a:cxn>
                  <a:cxn ang="0">
                    <a:pos x="33" y="114"/>
                  </a:cxn>
                  <a:cxn ang="0">
                    <a:pos x="54" y="142"/>
                  </a:cxn>
                  <a:cxn ang="0">
                    <a:pos x="87" y="174"/>
                  </a:cxn>
                  <a:cxn ang="0">
                    <a:pos x="125" y="207"/>
                  </a:cxn>
                  <a:cxn ang="0">
                    <a:pos x="179" y="240"/>
                  </a:cxn>
                  <a:cxn ang="0">
                    <a:pos x="244" y="278"/>
                  </a:cxn>
                  <a:cxn ang="0">
                    <a:pos x="326" y="310"/>
                  </a:cxn>
                  <a:cxn ang="0">
                    <a:pos x="418" y="348"/>
                  </a:cxn>
                  <a:cxn ang="0">
                    <a:pos x="526" y="381"/>
                  </a:cxn>
                  <a:cxn ang="0">
                    <a:pos x="657" y="414"/>
                  </a:cxn>
                  <a:cxn ang="0">
                    <a:pos x="749" y="435"/>
                  </a:cxn>
                  <a:cxn ang="0">
                    <a:pos x="830" y="463"/>
                  </a:cxn>
                  <a:cxn ang="0">
                    <a:pos x="901" y="490"/>
                  </a:cxn>
                  <a:cxn ang="0">
                    <a:pos x="966" y="512"/>
                  </a:cxn>
                  <a:cxn ang="0">
                    <a:pos x="1015" y="539"/>
                  </a:cxn>
                  <a:cxn ang="0">
                    <a:pos x="1053" y="566"/>
                  </a:cxn>
                  <a:cxn ang="0">
                    <a:pos x="1080" y="593"/>
                  </a:cxn>
                  <a:cxn ang="0">
                    <a:pos x="1102" y="620"/>
                  </a:cxn>
                  <a:cxn ang="0">
                    <a:pos x="1112" y="648"/>
                  </a:cxn>
                  <a:cxn ang="0">
                    <a:pos x="1118" y="675"/>
                  </a:cxn>
                  <a:cxn ang="0">
                    <a:pos x="1112" y="697"/>
                  </a:cxn>
                  <a:cxn ang="0">
                    <a:pos x="1096" y="724"/>
                  </a:cxn>
                  <a:cxn ang="0">
                    <a:pos x="1080" y="746"/>
                  </a:cxn>
                  <a:cxn ang="0">
                    <a:pos x="1053" y="767"/>
                  </a:cxn>
                  <a:cxn ang="0">
                    <a:pos x="1015" y="789"/>
                  </a:cxn>
                  <a:cxn ang="0">
                    <a:pos x="977" y="811"/>
                  </a:cxn>
                  <a:cxn ang="0">
                    <a:pos x="1047" y="789"/>
                  </a:cxn>
                  <a:cxn ang="0">
                    <a:pos x="1107" y="767"/>
                  </a:cxn>
                  <a:cxn ang="0">
                    <a:pos x="1156" y="746"/>
                  </a:cxn>
                  <a:cxn ang="0">
                    <a:pos x="1199" y="724"/>
                  </a:cxn>
                  <a:cxn ang="0">
                    <a:pos x="1226" y="702"/>
                  </a:cxn>
                  <a:cxn ang="0">
                    <a:pos x="1248" y="675"/>
                  </a:cxn>
                  <a:cxn ang="0">
                    <a:pos x="1259" y="648"/>
                  </a:cxn>
                  <a:cxn ang="0">
                    <a:pos x="1259" y="615"/>
                  </a:cxn>
                  <a:cxn ang="0">
                    <a:pos x="1259" y="615"/>
                  </a:cxn>
                </a:cxnLst>
                <a:rect l="0" t="0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24" name="Freeform 8"/>
              <p:cNvSpPr>
                <a:spLocks/>
              </p:cNvSpPr>
              <p:nvPr/>
            </p:nvSpPr>
            <p:spPr bwMode="hidden">
              <a:xfrm>
                <a:off x="2900" y="3346"/>
                <a:ext cx="2849" cy="969"/>
              </a:xfrm>
              <a:custGeom>
                <a:avLst/>
                <a:gdLst/>
                <a:ahLst/>
                <a:cxnLst>
                  <a:cxn ang="0">
                    <a:pos x="92" y="958"/>
                  </a:cxn>
                  <a:cxn ang="0">
                    <a:pos x="0" y="969"/>
                  </a:cxn>
                  <a:cxn ang="0">
                    <a:pos x="391" y="969"/>
                  </a:cxn>
                  <a:cxn ang="0">
                    <a:pos x="434" y="947"/>
                  </a:cxn>
                  <a:cxn ang="0">
                    <a:pos x="483" y="914"/>
                  </a:cxn>
                  <a:cxn ang="0">
                    <a:pos x="554" y="876"/>
                  </a:cxn>
                  <a:cxn ang="0">
                    <a:pos x="635" y="838"/>
                  </a:cxn>
                  <a:cxn ang="0">
                    <a:pos x="727" y="794"/>
                  </a:cxn>
                  <a:cxn ang="0">
                    <a:pos x="836" y="745"/>
                  </a:cxn>
                  <a:cxn ang="0">
                    <a:pos x="961" y="696"/>
                  </a:cxn>
                  <a:cxn ang="0">
                    <a:pos x="1102" y="642"/>
                  </a:cxn>
                  <a:cxn ang="0">
                    <a:pos x="1259" y="582"/>
                  </a:cxn>
                  <a:cxn ang="0">
                    <a:pos x="1433" y="522"/>
                  </a:cxn>
                  <a:cxn ang="0">
                    <a:pos x="1623" y="462"/>
                  </a:cxn>
                  <a:cxn ang="0">
                    <a:pos x="1829" y="403"/>
                  </a:cxn>
                  <a:cxn ang="0">
                    <a:pos x="2057" y="343"/>
                  </a:cxn>
                  <a:cxn ang="0">
                    <a:pos x="2301" y="283"/>
                  </a:cxn>
                  <a:cxn ang="0">
                    <a:pos x="2567" y="223"/>
                  </a:cxn>
                  <a:cxn ang="0">
                    <a:pos x="2849" y="163"/>
                  </a:cxn>
                  <a:cxn ang="0">
                    <a:pos x="2849" y="0"/>
                  </a:cxn>
                  <a:cxn ang="0">
                    <a:pos x="2817" y="16"/>
                  </a:cxn>
                  <a:cxn ang="0">
                    <a:pos x="2773" y="33"/>
                  </a:cxn>
                  <a:cxn ang="0">
                    <a:pos x="2719" y="54"/>
                  </a:cxn>
                  <a:cxn ang="0">
                    <a:pos x="2648" y="76"/>
                  </a:cxn>
                  <a:cxn ang="0">
                    <a:pos x="2572" y="98"/>
                  </a:cxn>
                  <a:cxn ang="0">
                    <a:pos x="2491" y="120"/>
                  </a:cxn>
                  <a:cxn ang="0">
                    <a:pos x="2399" y="147"/>
                  </a:cxn>
                  <a:cxn ang="0">
                    <a:pos x="2301" y="169"/>
                  </a:cxn>
                  <a:cxn ang="0">
                    <a:pos x="2095" y="223"/>
                  </a:cxn>
                  <a:cxn ang="0">
                    <a:pos x="1889" y="277"/>
                  </a:cxn>
                  <a:cxn ang="0">
                    <a:pos x="1688" y="326"/>
                  </a:cxn>
                  <a:cxn ang="0">
                    <a:pos x="1590" y="354"/>
                  </a:cxn>
                  <a:cxn ang="0">
                    <a:pos x="1503" y="381"/>
                  </a:cxn>
                  <a:cxn ang="0">
                    <a:pos x="1107" y="506"/>
                  </a:cxn>
                  <a:cxn ang="0">
                    <a:pos x="912" y="577"/>
                  </a:cxn>
                  <a:cxn ang="0">
                    <a:pos x="727" y="647"/>
                  </a:cxn>
                  <a:cxn ang="0">
                    <a:pos x="548" y="718"/>
                  </a:cxn>
                  <a:cxn ang="0">
                    <a:pos x="380" y="794"/>
                  </a:cxn>
                  <a:cxn ang="0">
                    <a:pos x="228" y="876"/>
                  </a:cxn>
                  <a:cxn ang="0">
                    <a:pos x="92" y="958"/>
                  </a:cxn>
                  <a:cxn ang="0">
                    <a:pos x="92" y="958"/>
                  </a:cxn>
                </a:cxnLst>
                <a:rect l="0" t="0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1961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25" name="Freeform 9"/>
              <p:cNvSpPr>
                <a:spLocks/>
              </p:cNvSpPr>
              <p:nvPr/>
            </p:nvSpPr>
            <p:spPr bwMode="hidden">
              <a:xfrm>
                <a:off x="2748" y="2230"/>
                <a:ext cx="3007" cy="2085"/>
              </a:xfrm>
              <a:custGeom>
                <a:avLst/>
                <a:gdLst/>
                <a:ahLst/>
                <a:cxnLst>
                  <a:cxn ang="0">
                    <a:pos x="1433" y="474"/>
                  </a:cxn>
                  <a:cxn ang="0">
                    <a:pos x="1460" y="528"/>
                  </a:cxn>
                  <a:cxn ang="0">
                    <a:pos x="1541" y="593"/>
                  </a:cxn>
                  <a:cxn ang="0">
                    <a:pos x="1715" y="670"/>
                  </a:cxn>
                  <a:cxn ang="0">
                    <a:pos x="1927" y="735"/>
                  </a:cxn>
                  <a:cxn ang="0">
                    <a:pos x="2155" y="789"/>
                  </a:cxn>
                  <a:cxn ang="0">
                    <a:pos x="2372" y="849"/>
                  </a:cxn>
                  <a:cxn ang="0">
                    <a:pos x="2551" y="920"/>
                  </a:cxn>
                  <a:cxn ang="0">
                    <a:pos x="2638" y="980"/>
                  </a:cxn>
                  <a:cxn ang="0">
                    <a:pos x="2676" y="1029"/>
                  </a:cxn>
                  <a:cxn ang="0">
                    <a:pos x="2681" y="1083"/>
                  </a:cxn>
                  <a:cxn ang="0">
                    <a:pos x="2665" y="1127"/>
                  </a:cxn>
                  <a:cxn ang="0">
                    <a:pos x="2616" y="1170"/>
                  </a:cxn>
                  <a:cxn ang="0">
                    <a:pos x="2545" y="1208"/>
                  </a:cxn>
                  <a:cxn ang="0">
                    <a:pos x="2448" y="1241"/>
                  </a:cxn>
                  <a:cxn ang="0">
                    <a:pos x="2328" y="1274"/>
                  </a:cxn>
                  <a:cxn ang="0">
                    <a:pos x="2106" y="1328"/>
                  </a:cxn>
                  <a:cxn ang="0">
                    <a:pos x="1742" y="1421"/>
                  </a:cxn>
                  <a:cxn ang="0">
                    <a:pos x="1308" y="1540"/>
                  </a:cxn>
                  <a:cxn ang="0">
                    <a:pos x="820" y="1709"/>
                  </a:cxn>
                  <a:cxn ang="0">
                    <a:pos x="282" y="1943"/>
                  </a:cxn>
                  <a:cxn ang="0">
                    <a:pos x="152" y="2085"/>
                  </a:cxn>
                  <a:cxn ang="0">
                    <a:pos x="386" y="1992"/>
                  </a:cxn>
                  <a:cxn ang="0">
                    <a:pos x="700" y="1834"/>
                  </a:cxn>
                  <a:cxn ang="0">
                    <a:pos x="1064" y="1693"/>
                  </a:cxn>
                  <a:cxn ang="0">
                    <a:pos x="1661" y="1497"/>
                  </a:cxn>
                  <a:cxn ang="0">
                    <a:pos x="1845" y="1442"/>
                  </a:cxn>
                  <a:cxn ang="0">
                    <a:pos x="2252" y="1339"/>
                  </a:cxn>
                  <a:cxn ang="0">
                    <a:pos x="2551" y="1263"/>
                  </a:cxn>
                  <a:cxn ang="0">
                    <a:pos x="2730" y="1214"/>
                  </a:cxn>
                  <a:cxn ang="0">
                    <a:pos x="2876" y="1170"/>
                  </a:cxn>
                  <a:cxn ang="0">
                    <a:pos x="2974" y="1132"/>
                  </a:cxn>
                  <a:cxn ang="0">
                    <a:pos x="3007" y="871"/>
                  </a:cxn>
                  <a:cxn ang="0">
                    <a:pos x="2860" y="844"/>
                  </a:cxn>
                  <a:cxn ang="0">
                    <a:pos x="2670" y="806"/>
                  </a:cxn>
                  <a:cxn ang="0">
                    <a:pos x="2458" y="757"/>
                  </a:cxn>
                  <a:cxn ang="0">
                    <a:pos x="2138" y="670"/>
                  </a:cxn>
                  <a:cxn ang="0">
                    <a:pos x="1959" y="604"/>
                  </a:cxn>
                  <a:cxn ang="0">
                    <a:pos x="1824" y="534"/>
                  </a:cxn>
                  <a:cxn ang="0">
                    <a:pos x="1769" y="474"/>
                  </a:cxn>
                  <a:cxn ang="0">
                    <a:pos x="1753" y="436"/>
                  </a:cxn>
                  <a:cxn ang="0">
                    <a:pos x="1780" y="381"/>
                  </a:cxn>
                  <a:cxn ang="0">
                    <a:pos x="1862" y="316"/>
                  </a:cxn>
                  <a:cxn ang="0">
                    <a:pos x="1986" y="267"/>
                  </a:cxn>
                  <a:cxn ang="0">
                    <a:pos x="2149" y="229"/>
                  </a:cxn>
                  <a:cxn ang="0">
                    <a:pos x="2431" y="180"/>
                  </a:cxn>
                  <a:cxn ang="0">
                    <a:pos x="2827" y="125"/>
                  </a:cxn>
                  <a:cxn ang="0">
                    <a:pos x="3007" y="87"/>
                  </a:cxn>
                  <a:cxn ang="0">
                    <a:pos x="2909" y="22"/>
                  </a:cxn>
                  <a:cxn ang="0">
                    <a:pos x="2676" y="66"/>
                  </a:cxn>
                  <a:cxn ang="0">
                    <a:pos x="2285" y="120"/>
                  </a:cxn>
                  <a:cxn ang="0">
                    <a:pos x="2030" y="158"/>
                  </a:cxn>
                  <a:cxn ang="0">
                    <a:pos x="1791" y="202"/>
                  </a:cxn>
                  <a:cxn ang="0">
                    <a:pos x="1601" y="261"/>
                  </a:cxn>
                  <a:cxn ang="0">
                    <a:pos x="1471" y="338"/>
                  </a:cxn>
                  <a:cxn ang="0">
                    <a:pos x="1438" y="387"/>
                  </a:cxn>
                  <a:cxn ang="0">
                    <a:pos x="1427" y="441"/>
                  </a:cxn>
                </a:cxnLst>
                <a:rect l="0" t="0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26" name="Freeform 10"/>
              <p:cNvSpPr>
                <a:spLocks/>
              </p:cNvSpPr>
              <p:nvPr/>
            </p:nvSpPr>
            <p:spPr bwMode="hidden">
              <a:xfrm>
                <a:off x="4501" y="2317"/>
                <a:ext cx="1248" cy="539"/>
              </a:xfrm>
              <a:custGeom>
                <a:avLst/>
                <a:gdLst/>
                <a:ahLst/>
                <a:cxnLst>
                  <a:cxn ang="0">
                    <a:pos x="0" y="332"/>
                  </a:cxn>
                  <a:cxn ang="0">
                    <a:pos x="0" y="360"/>
                  </a:cxn>
                  <a:cxn ang="0">
                    <a:pos x="5" y="387"/>
                  </a:cxn>
                  <a:cxn ang="0">
                    <a:pos x="27" y="414"/>
                  </a:cxn>
                  <a:cxn ang="0">
                    <a:pos x="54" y="436"/>
                  </a:cxn>
                  <a:cxn ang="0">
                    <a:pos x="92" y="463"/>
                  </a:cxn>
                  <a:cxn ang="0">
                    <a:pos x="141" y="490"/>
                  </a:cxn>
                  <a:cxn ang="0">
                    <a:pos x="195" y="512"/>
                  </a:cxn>
                  <a:cxn ang="0">
                    <a:pos x="255" y="539"/>
                  </a:cxn>
                  <a:cxn ang="0">
                    <a:pos x="212" y="517"/>
                  </a:cxn>
                  <a:cxn ang="0">
                    <a:pos x="179" y="490"/>
                  </a:cxn>
                  <a:cxn ang="0">
                    <a:pos x="157" y="468"/>
                  </a:cxn>
                  <a:cxn ang="0">
                    <a:pos x="141" y="447"/>
                  </a:cxn>
                  <a:cxn ang="0">
                    <a:pos x="136" y="425"/>
                  </a:cxn>
                  <a:cxn ang="0">
                    <a:pos x="136" y="403"/>
                  </a:cxn>
                  <a:cxn ang="0">
                    <a:pos x="141" y="381"/>
                  </a:cxn>
                  <a:cxn ang="0">
                    <a:pos x="157" y="365"/>
                  </a:cxn>
                  <a:cxn ang="0">
                    <a:pos x="179" y="343"/>
                  </a:cxn>
                  <a:cxn ang="0">
                    <a:pos x="201" y="327"/>
                  </a:cxn>
                  <a:cxn ang="0">
                    <a:pos x="266" y="294"/>
                  </a:cxn>
                  <a:cxn ang="0">
                    <a:pos x="353" y="262"/>
                  </a:cxn>
                  <a:cxn ang="0">
                    <a:pos x="445" y="234"/>
                  </a:cxn>
                  <a:cxn ang="0">
                    <a:pos x="554" y="213"/>
                  </a:cxn>
                  <a:cxn ang="0">
                    <a:pos x="662" y="191"/>
                  </a:cxn>
                  <a:cxn ang="0">
                    <a:pos x="890" y="153"/>
                  </a:cxn>
                  <a:cxn ang="0">
                    <a:pos x="993" y="136"/>
                  </a:cxn>
                  <a:cxn ang="0">
                    <a:pos x="1091" y="120"/>
                  </a:cxn>
                  <a:cxn ang="0">
                    <a:pos x="1178" y="115"/>
                  </a:cxn>
                  <a:cxn ang="0">
                    <a:pos x="1248" y="104"/>
                  </a:cxn>
                  <a:cxn ang="0">
                    <a:pos x="1248" y="0"/>
                  </a:cxn>
                  <a:cxn ang="0">
                    <a:pos x="1161" y="22"/>
                  </a:cxn>
                  <a:cxn ang="0">
                    <a:pos x="1069" y="38"/>
                  </a:cxn>
                  <a:cxn ang="0">
                    <a:pos x="874" y="71"/>
                  </a:cxn>
                  <a:cxn ang="0">
                    <a:pos x="673" y="93"/>
                  </a:cxn>
                  <a:cxn ang="0">
                    <a:pos x="483" y="126"/>
                  </a:cxn>
                  <a:cxn ang="0">
                    <a:pos x="391" y="142"/>
                  </a:cxn>
                  <a:cxn ang="0">
                    <a:pos x="309" y="158"/>
                  </a:cxn>
                  <a:cxn ang="0">
                    <a:pos x="228" y="180"/>
                  </a:cxn>
                  <a:cxn ang="0">
                    <a:pos x="163" y="202"/>
                  </a:cxn>
                  <a:cxn ang="0">
                    <a:pos x="103" y="229"/>
                  </a:cxn>
                  <a:cxn ang="0">
                    <a:pos x="54" y="256"/>
                  </a:cxn>
                  <a:cxn ang="0">
                    <a:pos x="22" y="294"/>
                  </a:cxn>
                  <a:cxn ang="0">
                    <a:pos x="0" y="332"/>
                  </a:cxn>
                  <a:cxn ang="0">
                    <a:pos x="0" y="332"/>
                  </a:cxn>
                </a:cxnLst>
                <a:rect l="0" t="0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7843"/>
                      <a:invGamma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9227" name="Freeform 11"/>
            <p:cNvSpPr>
              <a:spLocks/>
            </p:cNvSpPr>
            <p:nvPr/>
          </p:nvSpPr>
          <p:spPr bwMode="hidden">
            <a:xfrm>
              <a:off x="3322" y="1341"/>
              <a:ext cx="1825" cy="1537"/>
            </a:xfrm>
            <a:custGeom>
              <a:avLst/>
              <a:gdLst/>
              <a:ahLst/>
              <a:cxnLst>
                <a:cxn ang="0">
                  <a:pos x="982" y="1061"/>
                </a:cxn>
                <a:cxn ang="0">
                  <a:pos x="1357" y="1012"/>
                </a:cxn>
                <a:cxn ang="0">
                  <a:pos x="1666" y="957"/>
                </a:cxn>
                <a:cxn ang="0">
                  <a:pos x="1916" y="897"/>
                </a:cxn>
                <a:cxn ang="0">
                  <a:pos x="2100" y="832"/>
                </a:cxn>
                <a:cxn ang="0">
                  <a:pos x="2220" y="756"/>
                </a:cxn>
                <a:cxn ang="0">
                  <a:pos x="2285" y="669"/>
                </a:cxn>
                <a:cxn ang="0">
                  <a:pos x="2290" y="560"/>
                </a:cxn>
                <a:cxn ang="0">
                  <a:pos x="2241" y="457"/>
                </a:cxn>
                <a:cxn ang="0">
                  <a:pos x="2144" y="364"/>
                </a:cxn>
                <a:cxn ang="0">
                  <a:pos x="2008" y="277"/>
                </a:cxn>
                <a:cxn ang="0">
                  <a:pos x="1769" y="157"/>
                </a:cxn>
                <a:cxn ang="0">
                  <a:pos x="1612" y="92"/>
                </a:cxn>
                <a:cxn ang="0">
                  <a:pos x="1476" y="43"/>
                </a:cxn>
                <a:cxn ang="0">
                  <a:pos x="1384" y="10"/>
                </a:cxn>
                <a:cxn ang="0">
                  <a:pos x="1346" y="0"/>
                </a:cxn>
                <a:cxn ang="0">
                  <a:pos x="1655" y="119"/>
                </a:cxn>
                <a:cxn ang="0">
                  <a:pos x="1948" y="255"/>
                </a:cxn>
                <a:cxn ang="0">
                  <a:pos x="2068" y="326"/>
                </a:cxn>
                <a:cxn ang="0">
                  <a:pos x="2171" y="402"/>
                </a:cxn>
                <a:cxn ang="0">
                  <a:pos x="2236" y="478"/>
                </a:cxn>
                <a:cxn ang="0">
                  <a:pos x="2263" y="560"/>
                </a:cxn>
                <a:cxn ang="0">
                  <a:pos x="2241" y="636"/>
                </a:cxn>
                <a:cxn ang="0">
                  <a:pos x="2171" y="702"/>
                </a:cxn>
                <a:cxn ang="0">
                  <a:pos x="2062" y="756"/>
                </a:cxn>
                <a:cxn ang="0">
                  <a:pos x="1921" y="800"/>
                </a:cxn>
                <a:cxn ang="0">
                  <a:pos x="1748" y="843"/>
                </a:cxn>
                <a:cxn ang="0">
                  <a:pos x="1351" y="908"/>
                </a:cxn>
                <a:cxn ang="0">
                  <a:pos x="923" y="968"/>
                </a:cxn>
                <a:cxn ang="0">
                  <a:pos x="521" y="1028"/>
                </a:cxn>
                <a:cxn ang="0">
                  <a:pos x="353" y="1066"/>
                </a:cxn>
                <a:cxn ang="0">
                  <a:pos x="206" y="1104"/>
                </a:cxn>
                <a:cxn ang="0">
                  <a:pos x="92" y="1148"/>
                </a:cxn>
                <a:cxn ang="0">
                  <a:pos x="22" y="1202"/>
                </a:cxn>
                <a:cxn ang="0">
                  <a:pos x="0" y="1262"/>
                </a:cxn>
                <a:cxn ang="0">
                  <a:pos x="27" y="1327"/>
                </a:cxn>
                <a:cxn ang="0">
                  <a:pos x="98" y="1382"/>
                </a:cxn>
                <a:cxn ang="0">
                  <a:pos x="196" y="1425"/>
                </a:cxn>
                <a:cxn ang="0">
                  <a:pos x="326" y="1469"/>
                </a:cxn>
                <a:cxn ang="0">
                  <a:pos x="217" y="1414"/>
                </a:cxn>
                <a:cxn ang="0">
                  <a:pos x="147" y="1360"/>
                </a:cxn>
                <a:cxn ang="0">
                  <a:pos x="120" y="1306"/>
                </a:cxn>
                <a:cxn ang="0">
                  <a:pos x="141" y="1257"/>
                </a:cxn>
                <a:cxn ang="0">
                  <a:pos x="212" y="1208"/>
                </a:cxn>
                <a:cxn ang="0">
                  <a:pos x="342" y="1164"/>
                </a:cxn>
                <a:cxn ang="0">
                  <a:pos x="527" y="1121"/>
                </a:cxn>
                <a:cxn ang="0">
                  <a:pos x="771" y="1088"/>
                </a:cxn>
              </a:cxnLst>
              <a:rect l="0" t="0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228" name="Freeform 12"/>
            <p:cNvSpPr>
              <a:spLocks/>
            </p:cNvSpPr>
            <p:nvPr/>
          </p:nvSpPr>
          <p:spPr bwMode="hidden">
            <a:xfrm>
              <a:off x="0" y="0"/>
              <a:ext cx="5758" cy="177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906"/>
                </a:cxn>
                <a:cxn ang="0">
                  <a:pos x="5740" y="1906"/>
                </a:cxn>
                <a:cxn ang="0">
                  <a:pos x="574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9229" name="Rectangle 13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9230" name="Rectangle 1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31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98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ustralia_Aboriginal_Culture_003_(5450473205).jpg?uselang=cs" TargetMode="External"/><Relationship Id="rId2" Type="http://schemas.openxmlformats.org/officeDocument/2006/relationships/hyperlink" Target="http://commons.wikimedia.org/wiki/File:Australia_Aboriginal_Culture_009.jpg?uselang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Wandjina_rock_art.jpg" TargetMode="External"/><Relationship Id="rId4" Type="http://schemas.openxmlformats.org/officeDocument/2006/relationships/hyperlink" Target="http://commons.wikimedia.org/wiki/File:Pinnacles_australi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85938" y="1928813"/>
          <a:ext cx="5849937" cy="1802892"/>
        </p:xfrm>
        <a:graphic>
          <a:graphicData uri="http://schemas.openxmlformats.org/drawingml/2006/table">
            <a:tbl>
              <a:tblPr/>
              <a:tblGrid>
                <a:gridCol w="5849937"/>
              </a:tblGrid>
              <a:tr h="307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Zlepšení podmínek pro vzdělávání na středních školách Operačního programu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Vzdělávání pro konkurenceschopnost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255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a adresa školy: Integrovaná střední škola Cheb, Obrněné brigády 6, 350 11 Cheb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6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projektu: CZ.1.07/1.5.00/34.0290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08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75" y="428625"/>
            <a:ext cx="5753100" cy="13636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3085" name="Obrázek 0" descr="loga final-orlice alf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50" y="2643188"/>
            <a:ext cx="854075" cy="74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6" name="Rectangle 4"/>
          <p:cNvSpPr>
            <a:spLocks noChangeArrowheads="1"/>
          </p:cNvSpPr>
          <p:nvPr/>
        </p:nvSpPr>
        <p:spPr bwMode="auto">
          <a:xfrm>
            <a:off x="533400" y="3806825"/>
            <a:ext cx="8253413" cy="278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1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Číslo a název klíčové aktivity: III/2 Inovace a zkvalitnění výuky prostřednictvím ICT </a:t>
            </a:r>
            <a:r>
              <a:rPr lang="cs-CZ" sz="1100" b="1" dirty="0">
                <a:latin typeface="Arial" charset="0"/>
                <a:ea typeface="Calibri" pitchFamily="34" charset="0"/>
                <a:cs typeface="Times New Roman" pitchFamily="18" charset="0"/>
              </a:rPr>
              <a:t>	</a:t>
            </a:r>
            <a:endParaRPr lang="cs-CZ" sz="1100" dirty="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1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Číslo DUM:	</a:t>
            </a:r>
          </a:p>
          <a:p>
            <a:pPr eaLnBrk="0" hangingPunct="0"/>
            <a:r>
              <a:rPr lang="cs-CZ" sz="11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Název DUM: 9 - Nejstarší mýty světa - </a:t>
            </a:r>
            <a:r>
              <a:rPr lang="cs-CZ" sz="1100" b="1" dirty="0" err="1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Austrálci</a:t>
            </a:r>
            <a:r>
              <a:rPr lang="cs-CZ" sz="11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 - prezentace	</a:t>
            </a:r>
            <a:endParaRPr lang="cs-CZ" sz="1100" dirty="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1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Jméno autora: Mgr. Jana </a:t>
            </a:r>
            <a:r>
              <a:rPr lang="cs-CZ" sz="1100" b="1" dirty="0" err="1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Hoňková</a:t>
            </a:r>
            <a:r>
              <a:rPr lang="cs-CZ" sz="11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				</a:t>
            </a:r>
            <a:endParaRPr lang="cs-CZ" sz="1100" dirty="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1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Datum (období) vytvoření DUM: květen 2013 	</a:t>
            </a:r>
            <a:endParaRPr lang="cs-CZ" sz="1100" dirty="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1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Ročník: 1. ročník 			</a:t>
            </a:r>
            <a:endParaRPr lang="cs-CZ" sz="1100" dirty="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1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Vzdělávací oblast: Český jazyk a literatura – Stvoření světa, mýty 	</a:t>
            </a:r>
            <a:br>
              <a:rPr lang="cs-CZ" sz="11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</a:br>
            <a:r>
              <a:rPr lang="cs-CZ" sz="11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Vzdělávací obor: Obory zakončené závěrečnou zkouškou 			</a:t>
            </a:r>
            <a:endParaRPr lang="cs-CZ" sz="1100" dirty="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1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Klíčová slova: </a:t>
            </a:r>
            <a:r>
              <a:rPr lang="cs-CZ" sz="1100" b="1" dirty="0" err="1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Austrálci</a:t>
            </a:r>
            <a:r>
              <a:rPr lang="cs-CZ" sz="11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, australská mytologie, čas snění</a:t>
            </a:r>
          </a:p>
          <a:p>
            <a:pPr eaLnBrk="0" hangingPunct="0"/>
            <a:r>
              <a:rPr lang="cs-CZ" sz="11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Anotace: materiál vysvětluje základní pojmy australské mytologie</a:t>
            </a:r>
            <a:endParaRPr lang="cs-CZ" sz="1100" dirty="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1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Druh učebního materiálu: prezentace 		</a:t>
            </a:r>
            <a:endParaRPr lang="cs-CZ" sz="1100" dirty="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1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Očekávaný výstup: znalost základních pojmů týkajících se australské mytologie	</a:t>
            </a:r>
            <a:endParaRPr lang="cs-CZ" sz="1100" dirty="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1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Metodika učebního materiálu: Jedná se o prezentaci, která se se slovním doprovodem přehraje krok za krokem žákům. </a:t>
            </a:r>
          </a:p>
          <a:p>
            <a:pPr eaLnBrk="0" hangingPunct="0"/>
            <a:r>
              <a:rPr lang="cs-CZ" sz="11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K prezentaci patří též pracovní list 10 - Nejstarší mýty světa - </a:t>
            </a:r>
            <a:r>
              <a:rPr lang="cs-CZ" sz="1100" b="1" dirty="0" err="1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Austrálci</a:t>
            </a:r>
            <a:r>
              <a:rPr lang="cs-CZ" sz="11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 – test s testovými otázkami, jejichž řešení žáci najdou v prezentaci, a pracovní texty  19 - Nejstarší mýty světa - </a:t>
            </a:r>
            <a:r>
              <a:rPr lang="cs-CZ" sz="1100" b="1" dirty="0" err="1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Austrálci</a:t>
            </a:r>
            <a:r>
              <a:rPr lang="cs-CZ" sz="11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 - pracovní text a 20 - Nejstarší mýty světa - </a:t>
            </a:r>
            <a:r>
              <a:rPr lang="cs-CZ" sz="1100" b="1" dirty="0" err="1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Austrálci</a:t>
            </a:r>
            <a:r>
              <a:rPr lang="cs-CZ" sz="1100" b="1" dirty="0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 - vznik světa - pracovní text, které mohou být využity k doplnění znalostí  k tématu a recepci uměleckého textu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8000" smtClean="0"/>
              <a:t>Australská mytologie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4" descr="File:Australia Aboriginal Culture 00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4600" y="228600"/>
            <a:ext cx="4067175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Obdélník 3"/>
          <p:cNvSpPr>
            <a:spLocks noChangeArrowheads="1"/>
          </p:cNvSpPr>
          <p:nvPr/>
        </p:nvSpPr>
        <p:spPr bwMode="auto">
          <a:xfrm>
            <a:off x="1600200" y="6324600"/>
            <a:ext cx="60007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/>
              <a:t>Obr. 1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53000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dirty="0" smtClean="0">
                <a:latin typeface="Arial Unicode MS" pitchFamily="34" charset="-128"/>
              </a:rPr>
              <a:t>Kultura australských domorodců se často považuje za nejstarší na světě. Protože je předávána ústně již více než 50 000 let, ukrývá v sobě jejich mytologie obrovské bohatství v podobě skrytých informací o vývoji člověka a proměně australské fauny a flóry během desítek tisíc let.</a:t>
            </a:r>
            <a:r>
              <a:rPr lang="cs-CZ" dirty="0" smtClean="0">
                <a:latin typeface="Arial Unicode MS" pitchFamily="34" charset="-128"/>
              </a:rPr>
              <a:t>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Č</a:t>
            </a:r>
            <a:r>
              <a:rPr lang="cs-CZ" smtClean="0">
                <a:latin typeface="Arial Unicode MS" pitchFamily="34" charset="-128"/>
              </a:rPr>
              <a:t>as snění</a:t>
            </a:r>
            <a:endParaRPr lang="cs-CZ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>
                <a:latin typeface="Arial Unicode MS" pitchFamily="34" charset="-128"/>
              </a:rPr>
              <a:t>Svět byl původně holý a chladný, když v něm dávní předkové prvních </a:t>
            </a:r>
            <a:r>
              <a:rPr lang="cs-CZ" sz="3600" dirty="0" err="1" smtClean="0">
                <a:latin typeface="Arial Unicode MS" pitchFamily="34" charset="-128"/>
              </a:rPr>
              <a:t>Austrálců</a:t>
            </a:r>
            <a:r>
              <a:rPr lang="cs-CZ" sz="3600" dirty="0" smtClean="0">
                <a:latin typeface="Arial Unicode MS" pitchFamily="34" charset="-128"/>
              </a:rPr>
              <a:t> začali snít a z jejich snů se postupně utvářel celý svět.</a:t>
            </a:r>
          </a:p>
          <a:p>
            <a:pPr eaLnBrk="1" hangingPunct="1">
              <a:defRPr/>
            </a:pPr>
            <a:r>
              <a:rPr lang="cs-CZ" sz="3600" dirty="0" smtClean="0">
                <a:latin typeface="Arial Unicode MS" pitchFamily="34" charset="-128"/>
              </a:rPr>
              <a:t>Čas snění popisuje převážně vznik různých zvířat, přírodních jevů a krajiny.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5" descr="File:Australia Aboriginal Culture 003 (5450473205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94000" y="152400"/>
            <a:ext cx="3505200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5" name="Text Box 6"/>
          <p:cNvSpPr txBox="1">
            <a:spLocks noChangeArrowheads="1"/>
          </p:cNvSpPr>
          <p:nvPr/>
        </p:nvSpPr>
        <p:spPr bwMode="auto">
          <a:xfrm>
            <a:off x="990600" y="5562600"/>
            <a:ext cx="7162800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>
                <a:latin typeface="Times New Roman" pitchFamily="18" charset="0"/>
              </a:rPr>
              <a:t>Koaly, zvířata žijící pouze v Austrálii, jsou tradiční součástí australských mýtů.</a:t>
            </a:r>
          </a:p>
        </p:txBody>
      </p:sp>
      <p:sp>
        <p:nvSpPr>
          <p:cNvPr id="8196" name="Obdélník 4"/>
          <p:cNvSpPr>
            <a:spLocks noChangeArrowheads="1"/>
          </p:cNvSpPr>
          <p:nvPr/>
        </p:nvSpPr>
        <p:spPr bwMode="auto">
          <a:xfrm>
            <a:off x="1524000" y="5410200"/>
            <a:ext cx="60007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/>
              <a:t>Obr. 2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Význam snu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latin typeface="Arial Unicode MS" pitchFamily="34" charset="-128"/>
              </a:rPr>
              <a:t>Právě díky víře v “Čas snění“ přikládají </a:t>
            </a:r>
            <a:r>
              <a:rPr lang="cs-CZ" dirty="0" err="1" smtClean="0">
                <a:latin typeface="Arial Unicode MS" pitchFamily="34" charset="-128"/>
              </a:rPr>
              <a:t>Austrálci</a:t>
            </a:r>
            <a:r>
              <a:rPr lang="cs-CZ" dirty="0" smtClean="0">
                <a:latin typeface="Arial Unicode MS" pitchFamily="34" charset="-128"/>
              </a:rPr>
              <a:t> snům obrovský význam. Své sny si pravidelně vykládají a hledají v něm moudrost a pochopení.</a:t>
            </a:r>
          </a:p>
          <a:p>
            <a:pPr eaLnBrk="1" hangingPunct="1">
              <a:defRPr/>
            </a:pPr>
            <a:r>
              <a:rPr lang="cs-CZ" dirty="0" smtClean="0">
                <a:latin typeface="Arial Unicode MS" pitchFamily="34" charset="-128"/>
              </a:rPr>
              <a:t> Sny tak ovlivňují cestu, kterou se kmen vydá, jméno dítěte a někteří lidé se ve snu dokonce naučí vyrobit nový hudební nástroj nebo skladbu.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Čas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smtClean="0">
                <a:latin typeface="Arial Unicode MS" pitchFamily="34" charset="-128"/>
              </a:rPr>
              <a:t>Při svých výzkumech vědci neobjevili v žádném z více jako 400 domorodých jazyků Austrálie slovo pro “čas“,“dějiny“ nebo “minulost“. Austrálci tak vlastně stále žijí, snad jen v trochu pozměněné podobě, v době snů, v přítomnosti a době plné zázraků a duchů.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Duch krajiny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219200"/>
            <a:ext cx="8686800" cy="4906963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dirty="0" smtClean="0">
                <a:latin typeface="Arial Unicode MS" pitchFamily="34" charset="-128"/>
              </a:rPr>
              <a:t>V mytologii </a:t>
            </a:r>
            <a:r>
              <a:rPr lang="cs-CZ" sz="3600" dirty="0" err="1" smtClean="0">
                <a:latin typeface="Arial Unicode MS" pitchFamily="34" charset="-128"/>
              </a:rPr>
              <a:t>Austrálců</a:t>
            </a:r>
            <a:r>
              <a:rPr lang="cs-CZ" sz="3600" dirty="0" smtClean="0">
                <a:latin typeface="Arial Unicode MS" pitchFamily="34" charset="-128"/>
              </a:rPr>
              <a:t> má vše svého ducha, kterého je možné vnímat především pomocí rituálů nebo napojení se na krajinu. Krajina je tak pro </a:t>
            </a:r>
            <a:r>
              <a:rPr lang="cs-CZ" sz="3600" dirty="0" err="1" smtClean="0">
                <a:latin typeface="Arial Unicode MS" pitchFamily="34" charset="-128"/>
              </a:rPr>
              <a:t>Austrálce</a:t>
            </a:r>
            <a:r>
              <a:rPr lang="cs-CZ" sz="3600" dirty="0" smtClean="0">
                <a:latin typeface="Arial Unicode MS" pitchFamily="34" charset="-128"/>
              </a:rPr>
              <a:t> stále živá, je pro ně posetá mystickými cestami a místy, jejichž vznik je popsán v mýtech a na kterých podle nich stále žijí duchové. </a:t>
            </a:r>
            <a:r>
              <a:rPr lang="cs-CZ" sz="3600" baseline="30000" dirty="0" smtClean="0">
                <a:latin typeface="Arial Unicode MS" pitchFamily="34" charset="-128"/>
              </a:rPr>
              <a:t>(1)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6" descr="File:Pinnacles australi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152400"/>
            <a:ext cx="7010400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1" name="Text Box 7"/>
          <p:cNvSpPr txBox="1">
            <a:spLocks noChangeArrowheads="1"/>
          </p:cNvSpPr>
          <p:nvPr/>
        </p:nvSpPr>
        <p:spPr bwMode="auto">
          <a:xfrm>
            <a:off x="838200" y="5562600"/>
            <a:ext cx="76962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>
                <a:latin typeface="Times New Roman" pitchFamily="18" charset="0"/>
              </a:rPr>
              <a:t>Poušť Pinnacles je díky svému výjimečnému vzhledu častým tématem australských mýtů</a:t>
            </a:r>
          </a:p>
        </p:txBody>
      </p:sp>
      <p:sp>
        <p:nvSpPr>
          <p:cNvPr id="12292" name="Obdélník 4"/>
          <p:cNvSpPr>
            <a:spLocks noChangeArrowheads="1"/>
          </p:cNvSpPr>
          <p:nvPr/>
        </p:nvSpPr>
        <p:spPr bwMode="auto">
          <a:xfrm>
            <a:off x="1447800" y="5410200"/>
            <a:ext cx="60007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/>
              <a:t>Obr. 3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Arial Unicode MS" pitchFamily="34" charset="-128"/>
              </a:rPr>
              <a:t>Živá mytologie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>
                <a:latin typeface="Arial Unicode MS" pitchFamily="34" charset="-128"/>
              </a:rPr>
              <a:t>Australští domorodci udržovali svou mytologii při životě vyprávěním příběhů a provozováním tanců a obřadů. </a:t>
            </a:r>
          </a:p>
          <a:p>
            <a:pPr eaLnBrk="1" hangingPunct="1">
              <a:defRPr/>
            </a:pPr>
            <a:r>
              <a:rPr lang="cs-CZ" sz="3600" dirty="0" smtClean="0">
                <a:latin typeface="Arial Unicode MS" pitchFamily="34" charset="-128"/>
              </a:rPr>
              <a:t>Jestliže někdo vykoná daný rituál přesně, napojí se </a:t>
            </a:r>
            <a:r>
              <a:rPr lang="cs-CZ" sz="3600" dirty="0" smtClean="0">
                <a:latin typeface="Arial Unicode MS" pitchFamily="34" charset="-128"/>
              </a:rPr>
              <a:t>na konkrétní </a:t>
            </a:r>
            <a:r>
              <a:rPr lang="cs-CZ" sz="3600" dirty="0" smtClean="0">
                <a:latin typeface="Arial Unicode MS" pitchFamily="34" charset="-128"/>
              </a:rPr>
              <a:t>duchy – postavy z jejich mytologie a může s nimi přímo komunikovat.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Předkové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dirty="0" err="1" smtClean="0">
                <a:latin typeface="Arial Unicode MS" pitchFamily="34" charset="-128"/>
              </a:rPr>
              <a:t>Austrálci</a:t>
            </a:r>
            <a:r>
              <a:rPr lang="cs-CZ" sz="4000" dirty="0" smtClean="0">
                <a:latin typeface="Arial Unicode MS" pitchFamily="34" charset="-128"/>
              </a:rPr>
              <a:t> kladou ve své mytologii velký důraz na předky. Ti se po své smrti rozloží v krajině a stanou se její součástí a jako duchové nebo přírodní síly nadále ovlivňují život kmene.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Wandjina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Arial Unicode MS" pitchFamily="34" charset="-128"/>
              </a:rPr>
              <a:t>Slovem Wandjina se označují klanoví duchové žijící v západní Austrálii. Každá z těchto bytostí odpovídá za zformování části krajiny s jejími rostlinami i zvířaty. Když bylo jejich dílo hotovo, ulehli do jeskyně a umřeli. Dodnes za nimi domorodci chodí prosit o úrodu a hojnost zvířat. </a:t>
            </a:r>
            <a:r>
              <a:rPr lang="cs-CZ" baseline="30000" smtClean="0">
                <a:latin typeface="Arial Unicode MS" pitchFamily="34" charset="-128"/>
              </a:rPr>
              <a:t>(2)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6" descr="File:Wandjina rock ar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152400"/>
            <a:ext cx="7239000" cy="542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Text Box 7"/>
          <p:cNvSpPr txBox="1">
            <a:spLocks noChangeArrowheads="1"/>
          </p:cNvSpPr>
          <p:nvPr/>
        </p:nvSpPr>
        <p:spPr bwMode="auto">
          <a:xfrm>
            <a:off x="1219200" y="5867400"/>
            <a:ext cx="71628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/>
              <a:t>Skalní kresby zobrazující duchy Wandjina</a:t>
            </a:r>
          </a:p>
        </p:txBody>
      </p:sp>
      <p:sp>
        <p:nvSpPr>
          <p:cNvPr id="16388" name="Obdélník 4"/>
          <p:cNvSpPr>
            <a:spLocks noChangeArrowheads="1"/>
          </p:cNvSpPr>
          <p:nvPr/>
        </p:nvSpPr>
        <p:spPr bwMode="auto">
          <a:xfrm>
            <a:off x="1524000" y="5638800"/>
            <a:ext cx="60007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/>
              <a:t>Obr. 4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Arial Unicode MS" pitchFamily="34" charset="-128"/>
              </a:rPr>
              <a:t>Womeera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err="1" smtClean="0">
                <a:latin typeface="Arial Unicode MS" pitchFamily="34" charset="-128"/>
              </a:rPr>
              <a:t>Woomera</a:t>
            </a:r>
            <a:r>
              <a:rPr lang="cs-CZ" sz="3600" dirty="0" smtClean="0">
                <a:latin typeface="Arial Unicode MS" pitchFamily="34" charset="-128"/>
              </a:rPr>
              <a:t> je oválný zdobený předmět ze dřeva. Bývá připevněn na provázku a točí se jím nad hlavou ve vzduchu. Přitom vzniká hlasitý cvrčivý zvuk, který je považován za hlas mužského předka, jenž přišel, aby spolkl chlapce, kterého čeká iniciace.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Times New Roman" pitchFamily="18" charset="0"/>
              </a:rPr>
              <a:t>Použitá literatura a zdroje: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2400" smtClean="0"/>
              <a:t>(1) Sarah Bartlettová: Mýty a báje od A do Z,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400" smtClean="0"/>
              <a:t>Metafora, 2009.  ISBN 978-80-7359-220-2, str. 181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400" smtClean="0"/>
              <a:t>(2) Arthur Cotterell: Mytologie - Bohové, Hrdinové, Mýty,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400" smtClean="0"/>
              <a:t> Slovart s.r.o, 2007. ISBN 978-80-7209-778-4, str. 239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Obrázky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88"/>
            <a:ext cx="8229600" cy="492918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  <a:defRPr/>
            </a:pPr>
            <a:r>
              <a:rPr lang="cs-CZ" sz="1400" dirty="0" smtClean="0"/>
              <a:t>Obr. 1: </a:t>
            </a:r>
            <a:r>
              <a:rPr lang="cs-CZ" sz="1400" dirty="0" err="1" smtClean="0"/>
              <a:t>Steve</a:t>
            </a:r>
            <a:r>
              <a:rPr lang="cs-CZ" sz="1400" dirty="0" smtClean="0"/>
              <a:t> </a:t>
            </a:r>
            <a:r>
              <a:rPr lang="cs-CZ" sz="1400" dirty="0" err="1" smtClean="0"/>
              <a:t>Evans</a:t>
            </a:r>
            <a:r>
              <a:rPr lang="cs-CZ" sz="1400" dirty="0" smtClean="0"/>
              <a:t>. </a:t>
            </a:r>
            <a:r>
              <a:rPr lang="cs-CZ" sz="1400" dirty="0" smtClean="0">
                <a:solidFill>
                  <a:srgbClr val="000000"/>
                </a:solidFill>
              </a:rPr>
              <a:t>[cit. 2013-01-17]. Dostupné pod licencí </a:t>
            </a:r>
            <a:r>
              <a:rPr lang="cs-CZ" sz="1400" dirty="0" smtClean="0"/>
              <a:t> </a:t>
            </a:r>
            <a:r>
              <a:rPr lang="cs-CZ" sz="1400" dirty="0" err="1" smtClean="0">
                <a:solidFill>
                  <a:schemeClr val="tx2">
                    <a:lumMod val="10000"/>
                  </a:schemeClr>
                </a:solidFill>
              </a:rPr>
              <a:t>Creative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1400" dirty="0" err="1" smtClean="0">
                <a:solidFill>
                  <a:schemeClr val="tx2">
                    <a:lumMod val="10000"/>
                  </a:schemeClr>
                </a:solidFill>
              </a:rPr>
              <a:t>Commons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1400" dirty="0" smtClean="0">
                <a:solidFill>
                  <a:srgbClr val="000000"/>
                </a:solidFill>
              </a:rPr>
              <a:t>na WWW: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1400" dirty="0" smtClean="0">
                <a:hlinkClick r:id="rId2"/>
              </a:rPr>
              <a:t>http://commons.wikimedia.org/wiki/File:Australia_Aboriginal_Culture_009.jpg?uselang=cs</a:t>
            </a:r>
            <a:r>
              <a:rPr lang="cs-CZ" sz="1400" dirty="0" smtClean="0">
                <a:solidFill>
                  <a:srgbClr val="000000"/>
                </a:solidFill>
              </a:rPr>
              <a:t>       </a:t>
            </a:r>
            <a:endParaRPr lang="cs-CZ" sz="1400" dirty="0" smtClean="0"/>
          </a:p>
          <a:p>
            <a:pPr>
              <a:buFont typeface="Wingdings" pitchFamily="2" charset="2"/>
              <a:buNone/>
              <a:defRPr/>
            </a:pPr>
            <a:endParaRPr lang="cs-CZ" sz="1400" dirty="0" smtClean="0"/>
          </a:p>
          <a:p>
            <a:pPr>
              <a:buFont typeface="Wingdings" pitchFamily="2" charset="2"/>
              <a:buNone/>
              <a:defRPr/>
            </a:pPr>
            <a:r>
              <a:rPr lang="cs-CZ" sz="1400" dirty="0" smtClean="0"/>
              <a:t>Obr. 2: </a:t>
            </a:r>
            <a:r>
              <a:rPr lang="cs-CZ" sz="1400" dirty="0" err="1" smtClean="0"/>
              <a:t>Steve</a:t>
            </a:r>
            <a:r>
              <a:rPr lang="cs-CZ" sz="1400" dirty="0" smtClean="0"/>
              <a:t> </a:t>
            </a:r>
            <a:r>
              <a:rPr lang="cs-CZ" sz="1400" dirty="0" err="1" smtClean="0"/>
              <a:t>Evans</a:t>
            </a:r>
            <a:r>
              <a:rPr lang="cs-CZ" sz="1400" dirty="0" smtClean="0"/>
              <a:t> . </a:t>
            </a:r>
            <a:r>
              <a:rPr lang="cs-CZ" sz="1400" dirty="0" smtClean="0">
                <a:solidFill>
                  <a:srgbClr val="000000"/>
                </a:solidFill>
              </a:rPr>
              <a:t>[cit. 2013-01-17]. Dostupné pod licencí </a:t>
            </a:r>
            <a:r>
              <a:rPr lang="cs-CZ" sz="1400" dirty="0" err="1" smtClean="0">
                <a:solidFill>
                  <a:schemeClr val="tx2">
                    <a:lumMod val="10000"/>
                  </a:schemeClr>
                </a:solidFill>
              </a:rPr>
              <a:t>Creative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1400" dirty="0" err="1" smtClean="0">
                <a:solidFill>
                  <a:schemeClr val="tx2">
                    <a:lumMod val="10000"/>
                  </a:schemeClr>
                </a:solidFill>
              </a:rPr>
              <a:t>Commons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1400" dirty="0" smtClean="0">
                <a:solidFill>
                  <a:srgbClr val="000000"/>
                </a:solidFill>
              </a:rPr>
              <a:t>na WWW: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1400" dirty="0" smtClean="0">
                <a:hlinkClick r:id="rId3"/>
              </a:rPr>
              <a:t>http://commons.wikimedia.org/wiki/File:Australia_Aboriginal_Culture_003_(5450473205).jpg?uselang=cs</a:t>
            </a:r>
            <a:r>
              <a:rPr lang="cs-CZ" sz="1400" dirty="0" smtClean="0"/>
              <a:t> </a:t>
            </a:r>
          </a:p>
          <a:p>
            <a:pPr>
              <a:defRPr/>
            </a:pPr>
            <a:endParaRPr lang="cs-CZ" sz="1400" dirty="0" smtClean="0"/>
          </a:p>
          <a:p>
            <a:pPr>
              <a:buFont typeface="Wingdings" pitchFamily="2" charset="2"/>
              <a:buNone/>
              <a:defRPr/>
            </a:pPr>
            <a:r>
              <a:rPr lang="cs-CZ" sz="1400" dirty="0" smtClean="0"/>
              <a:t>Obr. 3: </a:t>
            </a:r>
            <a:r>
              <a:rPr lang="cs-CZ" sz="1400" dirty="0" err="1" smtClean="0"/>
              <a:t>Klendatul</a:t>
            </a:r>
            <a:r>
              <a:rPr lang="cs-CZ" sz="1400" dirty="0" smtClean="0"/>
              <a:t> . </a:t>
            </a:r>
            <a:r>
              <a:rPr lang="cs-CZ" sz="1400" dirty="0" smtClean="0">
                <a:solidFill>
                  <a:srgbClr val="000000"/>
                </a:solidFill>
              </a:rPr>
              <a:t>[cit. 2013-01-17]. Dostupné pod licencí Public </a:t>
            </a:r>
            <a:r>
              <a:rPr lang="cs-CZ" sz="1400" dirty="0" err="1" smtClean="0">
                <a:solidFill>
                  <a:srgbClr val="000000"/>
                </a:solidFill>
              </a:rPr>
              <a:t>domain</a:t>
            </a:r>
            <a:r>
              <a:rPr lang="cs-CZ" sz="1400" dirty="0" smtClean="0">
                <a:solidFill>
                  <a:srgbClr val="000000"/>
                </a:solidFill>
              </a:rPr>
              <a:t> na WWW: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1400" dirty="0" smtClean="0">
                <a:hlinkClick r:id="rId4"/>
              </a:rPr>
              <a:t>http://commons.wikimedia.org/wiki/File:Pinnacles_australia.jpg</a:t>
            </a:r>
            <a:r>
              <a:rPr lang="cs-CZ" sz="1400" dirty="0" smtClean="0"/>
              <a:t> </a:t>
            </a:r>
          </a:p>
          <a:p>
            <a:pPr>
              <a:buFont typeface="Wingdings" pitchFamily="2" charset="2"/>
              <a:buNone/>
              <a:defRPr/>
            </a:pPr>
            <a:endParaRPr lang="cs-CZ" sz="1400" dirty="0" smtClean="0"/>
          </a:p>
          <a:p>
            <a:pPr>
              <a:buFont typeface="Wingdings" pitchFamily="2" charset="2"/>
              <a:buNone/>
              <a:defRPr/>
            </a:pPr>
            <a:r>
              <a:rPr lang="cs-CZ" sz="1400" dirty="0" smtClean="0"/>
              <a:t>Obr. 4: </a:t>
            </a:r>
            <a:r>
              <a:rPr lang="cs-CZ" sz="1400" u="sng" dirty="0" err="1" smtClean="0"/>
              <a:t>Whinging</a:t>
            </a:r>
            <a:r>
              <a:rPr lang="cs-CZ" sz="1400" u="sng" dirty="0" smtClean="0"/>
              <a:t> Pom</a:t>
            </a:r>
            <a:r>
              <a:rPr lang="cs-CZ" sz="1400" dirty="0" smtClean="0"/>
              <a:t>. </a:t>
            </a:r>
            <a:r>
              <a:rPr lang="cs-CZ" sz="1400" dirty="0" smtClean="0">
                <a:solidFill>
                  <a:srgbClr val="000000"/>
                </a:solidFill>
              </a:rPr>
              <a:t>[cit. 2013-01-17]. Dostupné pod licencí </a:t>
            </a:r>
            <a:r>
              <a:rPr lang="cs-CZ" sz="1400" dirty="0" err="1" smtClean="0">
                <a:solidFill>
                  <a:schemeClr val="tx2">
                    <a:lumMod val="10000"/>
                  </a:schemeClr>
                </a:solidFill>
              </a:rPr>
              <a:t>Creative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1400" dirty="0" err="1" smtClean="0">
                <a:solidFill>
                  <a:schemeClr val="tx2">
                    <a:lumMod val="10000"/>
                  </a:schemeClr>
                </a:solidFill>
              </a:rPr>
              <a:t>Commons</a:t>
            </a:r>
            <a:r>
              <a:rPr lang="cs-CZ" sz="140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1400" smtClean="0">
                <a:solidFill>
                  <a:srgbClr val="000000"/>
                </a:solidFill>
              </a:rPr>
              <a:t>na </a:t>
            </a:r>
            <a:r>
              <a:rPr lang="cs-CZ" sz="1400" dirty="0" smtClean="0">
                <a:solidFill>
                  <a:srgbClr val="000000"/>
                </a:solidFill>
              </a:rPr>
              <a:t>WWW: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1400" dirty="0" smtClean="0">
                <a:hlinkClick r:id="rId5"/>
              </a:rPr>
              <a:t>http://commons.wikimedia.org/wiki/File:Wandjina_rock_art.jpg</a:t>
            </a:r>
            <a:r>
              <a:rPr lang="cs-CZ" sz="1400" dirty="0" smtClean="0"/>
              <a:t> </a:t>
            </a:r>
          </a:p>
          <a:p>
            <a:pPr>
              <a:buFont typeface="Wingdings" pitchFamily="2" charset="2"/>
              <a:buNone/>
              <a:defRPr/>
            </a:pPr>
            <a:endParaRPr lang="cs-CZ" sz="1400" dirty="0" smtClean="0"/>
          </a:p>
          <a:p>
            <a:pPr>
              <a:buFont typeface="Wingdings" pitchFamily="2" charset="2"/>
              <a:buNone/>
              <a:defRPr/>
            </a:pPr>
            <a:endParaRPr lang="cs-CZ" sz="1400" dirty="0" smtClean="0"/>
          </a:p>
          <a:p>
            <a:pPr>
              <a:buFont typeface="Wingdings" pitchFamily="2" charset="2"/>
              <a:buNone/>
              <a:defRPr/>
            </a:pPr>
            <a:r>
              <a:rPr lang="cs-CZ" sz="1400" i="1" dirty="0" smtClean="0"/>
              <a:t>Autorem materiálu a všech jeho částí, není-li uvedeno jinak, je Jana </a:t>
            </a:r>
            <a:r>
              <a:rPr lang="cs-CZ" sz="1400" i="1" dirty="0" err="1" smtClean="0"/>
              <a:t>Hoňková</a:t>
            </a:r>
            <a:r>
              <a:rPr lang="cs-CZ" sz="1400" i="1" dirty="0" smtClean="0"/>
              <a:t>. </a:t>
            </a:r>
            <a:endParaRPr lang="cs-CZ" sz="1400" dirty="0" smtClean="0"/>
          </a:p>
          <a:p>
            <a:pPr>
              <a:buFont typeface="Wingdings" pitchFamily="2" charset="2"/>
              <a:buNone/>
              <a:defRPr/>
            </a:pPr>
            <a:endParaRPr lang="cs-CZ" sz="1400" dirty="0" smtClean="0"/>
          </a:p>
          <a:p>
            <a:pPr>
              <a:buFont typeface="Wingdings" pitchFamily="2" charset="2"/>
              <a:buNone/>
              <a:defRPr/>
            </a:pPr>
            <a:endParaRPr lang="cs-CZ" sz="2000" dirty="0" smtClean="0"/>
          </a:p>
          <a:p>
            <a:pPr>
              <a:buFont typeface="Wingdings" pitchFamily="2" charset="2"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roudění">
  <a:themeElements>
    <a:clrScheme name="Proudění 2">
      <a:dk1>
        <a:srgbClr val="3E3E5C"/>
      </a:dk1>
      <a:lt1>
        <a:srgbClr val="FFFFFF"/>
      </a:lt1>
      <a:dk2>
        <a:srgbClr val="666699"/>
      </a:dk2>
      <a:lt2>
        <a:srgbClr val="DFDFE9"/>
      </a:lt2>
      <a:accent1>
        <a:srgbClr val="CC66FF"/>
      </a:accent1>
      <a:accent2>
        <a:srgbClr val="679ACD"/>
      </a:accent2>
      <a:accent3>
        <a:srgbClr val="B8B8CA"/>
      </a:accent3>
      <a:accent4>
        <a:srgbClr val="DADADA"/>
      </a:accent4>
      <a:accent5>
        <a:srgbClr val="E2B8FF"/>
      </a:accent5>
      <a:accent6>
        <a:srgbClr val="5D8BBA"/>
      </a:accent6>
      <a:hlink>
        <a:srgbClr val="CCECFF"/>
      </a:hlink>
      <a:folHlink>
        <a:srgbClr val="CCCCFF"/>
      </a:folHlink>
    </a:clrScheme>
    <a:fontScheme name="Proudění">
      <a:majorFont>
        <a:latin typeface="Garamond"/>
        <a:ea typeface=""/>
        <a:cs typeface="Arial"/>
      </a:majorFont>
      <a:minorFont>
        <a:latin typeface="Garamond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udění 1">
        <a:dk1>
          <a:srgbClr val="000514"/>
        </a:dk1>
        <a:lt1>
          <a:srgbClr val="FFFFFF"/>
        </a:lt1>
        <a:dk2>
          <a:srgbClr val="003399"/>
        </a:dk2>
        <a:lt2>
          <a:srgbClr val="E5E5FF"/>
        </a:lt2>
        <a:accent1>
          <a:srgbClr val="0099CC"/>
        </a:accent1>
        <a:accent2>
          <a:srgbClr val="A886E0"/>
        </a:accent2>
        <a:accent3>
          <a:srgbClr val="AAADCA"/>
        </a:accent3>
        <a:accent4>
          <a:srgbClr val="DADADA"/>
        </a:accent4>
        <a:accent5>
          <a:srgbClr val="AACAE2"/>
        </a:accent5>
        <a:accent6>
          <a:srgbClr val="9879CB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2">
        <a:dk1>
          <a:srgbClr val="3E3E5C"/>
        </a:dk1>
        <a:lt1>
          <a:srgbClr val="FFFFFF"/>
        </a:lt1>
        <a:dk2>
          <a:srgbClr val="666699"/>
        </a:dk2>
        <a:lt2>
          <a:srgbClr val="DFDFE9"/>
        </a:lt2>
        <a:accent1>
          <a:srgbClr val="CC66FF"/>
        </a:accent1>
        <a:accent2>
          <a:srgbClr val="679ACD"/>
        </a:accent2>
        <a:accent3>
          <a:srgbClr val="B8B8CA"/>
        </a:accent3>
        <a:accent4>
          <a:srgbClr val="DADADA"/>
        </a:accent4>
        <a:accent5>
          <a:srgbClr val="E2B8FF"/>
        </a:accent5>
        <a:accent6>
          <a:srgbClr val="5D8BBA"/>
        </a:accent6>
        <a:hlink>
          <a:srgbClr val="CCE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3">
        <a:dk1>
          <a:srgbClr val="2A5400"/>
        </a:dk1>
        <a:lt1>
          <a:srgbClr val="FFFFFF"/>
        </a:lt1>
        <a:dk2>
          <a:srgbClr val="4A9400"/>
        </a:dk2>
        <a:lt2>
          <a:srgbClr val="BAE8BA"/>
        </a:lt2>
        <a:accent1>
          <a:srgbClr val="33CC33"/>
        </a:accent1>
        <a:accent2>
          <a:srgbClr val="99CC00"/>
        </a:accent2>
        <a:accent3>
          <a:srgbClr val="B1C8AA"/>
        </a:accent3>
        <a:accent4>
          <a:srgbClr val="DADADA"/>
        </a:accent4>
        <a:accent5>
          <a:srgbClr val="ADE2AD"/>
        </a:accent5>
        <a:accent6>
          <a:srgbClr val="8AB900"/>
        </a:accent6>
        <a:hlink>
          <a:srgbClr val="99FF33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4">
        <a:dk1>
          <a:srgbClr val="000000"/>
        </a:dk1>
        <a:lt1>
          <a:srgbClr val="FFFFFF"/>
        </a:lt1>
        <a:dk2>
          <a:srgbClr val="51596D"/>
        </a:dk2>
        <a:lt2>
          <a:srgbClr val="DDDDDD"/>
        </a:lt2>
        <a:accent1>
          <a:srgbClr val="787E8A"/>
        </a:accent1>
        <a:accent2>
          <a:srgbClr val="339966"/>
        </a:accent2>
        <a:accent3>
          <a:srgbClr val="B3B5BA"/>
        </a:accent3>
        <a:accent4>
          <a:srgbClr val="DADADA"/>
        </a:accent4>
        <a:accent5>
          <a:srgbClr val="BEC0C4"/>
        </a:accent5>
        <a:accent6>
          <a:srgbClr val="2D8A5C"/>
        </a:accent6>
        <a:hlink>
          <a:srgbClr val="00FFFF"/>
        </a:hlink>
        <a:folHlink>
          <a:srgbClr val="74B6D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5">
        <a:dk1>
          <a:srgbClr val="5C1F00"/>
        </a:dk1>
        <a:lt1>
          <a:srgbClr val="FFFFFF"/>
        </a:lt1>
        <a:dk2>
          <a:srgbClr val="8C0000"/>
        </a:dk2>
        <a:lt2>
          <a:srgbClr val="DFD293"/>
        </a:lt2>
        <a:accent1>
          <a:srgbClr val="FF6845"/>
        </a:accent1>
        <a:accent2>
          <a:srgbClr val="BE7960"/>
        </a:accent2>
        <a:accent3>
          <a:srgbClr val="C5AAAA"/>
        </a:accent3>
        <a:accent4>
          <a:srgbClr val="DADADA"/>
        </a:accent4>
        <a:accent5>
          <a:srgbClr val="FFB9B0"/>
        </a:accent5>
        <a:accent6>
          <a:srgbClr val="AC6D56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6">
        <a:dk1>
          <a:srgbClr val="5E4444"/>
        </a:dk1>
        <a:lt1>
          <a:srgbClr val="F7F3F3"/>
        </a:lt1>
        <a:dk2>
          <a:srgbClr val="8A6362"/>
        </a:dk2>
        <a:lt2>
          <a:srgbClr val="D8C1BA"/>
        </a:lt2>
        <a:accent1>
          <a:srgbClr val="CC6600"/>
        </a:accent1>
        <a:accent2>
          <a:srgbClr val="C16059"/>
        </a:accent2>
        <a:accent3>
          <a:srgbClr val="C4B7B7"/>
        </a:accent3>
        <a:accent4>
          <a:srgbClr val="D3D0D0"/>
        </a:accent4>
        <a:accent5>
          <a:srgbClr val="E2B8AA"/>
        </a:accent5>
        <a:accent6>
          <a:srgbClr val="AF5650"/>
        </a:accent6>
        <a:hlink>
          <a:srgbClr val="FFCC00"/>
        </a:hlink>
        <a:folHlink>
          <a:srgbClr val="CBB55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7">
        <a:dk1>
          <a:srgbClr val="7F6737"/>
        </a:dk1>
        <a:lt1>
          <a:srgbClr val="FFFFFF"/>
        </a:lt1>
        <a:dk2>
          <a:srgbClr val="BFA673"/>
        </a:dk2>
        <a:lt2>
          <a:srgbClr val="E6E3AA"/>
        </a:lt2>
        <a:accent1>
          <a:srgbClr val="FFCC00"/>
        </a:accent1>
        <a:accent2>
          <a:srgbClr val="808000"/>
        </a:accent2>
        <a:accent3>
          <a:srgbClr val="DCD0BC"/>
        </a:accent3>
        <a:accent4>
          <a:srgbClr val="DADADA"/>
        </a:accent4>
        <a:accent5>
          <a:srgbClr val="FFE2AA"/>
        </a:accent5>
        <a:accent6>
          <a:srgbClr val="737300"/>
        </a:accent6>
        <a:hlink>
          <a:srgbClr val="784700"/>
        </a:hlink>
        <a:folHlink>
          <a:srgbClr val="9A7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udění 8">
        <a:dk1>
          <a:srgbClr val="4B2500"/>
        </a:dk1>
        <a:lt1>
          <a:srgbClr val="F9F0D3"/>
        </a:lt1>
        <a:dk2>
          <a:srgbClr val="A69564"/>
        </a:dk2>
        <a:lt2>
          <a:srgbClr val="EFDEAF"/>
        </a:lt2>
        <a:accent1>
          <a:srgbClr val="FFFFE3"/>
        </a:accent1>
        <a:accent2>
          <a:srgbClr val="BFBFA7"/>
        </a:accent2>
        <a:accent3>
          <a:srgbClr val="FBF6E6"/>
        </a:accent3>
        <a:accent4>
          <a:srgbClr val="3F1E00"/>
        </a:accent4>
        <a:accent5>
          <a:srgbClr val="FFFFEF"/>
        </a:accent5>
        <a:accent6>
          <a:srgbClr val="ADAD97"/>
        </a:accent6>
        <a:hlink>
          <a:srgbClr val="7B6D47"/>
        </a:hlink>
        <a:folHlink>
          <a:srgbClr val="A99D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udění 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ECFF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2D2D8A"/>
        </a:accent6>
        <a:hlink>
          <a:srgbClr val="6600FF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Stream</Template>
  <TotalTime>89</TotalTime>
  <Words>593</Words>
  <Application>Microsoft Office PowerPoint</Application>
  <PresentationFormat>Předvádění na obrazovce (4:3)</PresentationFormat>
  <Paragraphs>69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4" baseType="lpstr">
      <vt:lpstr>Garamond</vt:lpstr>
      <vt:lpstr>Arial</vt:lpstr>
      <vt:lpstr>Wingdings</vt:lpstr>
      <vt:lpstr>Calibri</vt:lpstr>
      <vt:lpstr>Times New Roman</vt:lpstr>
      <vt:lpstr>Arial Unicode MS</vt:lpstr>
      <vt:lpstr>Proudění</vt:lpstr>
      <vt:lpstr>Snímek 1</vt:lpstr>
      <vt:lpstr>Australská mytologie</vt:lpstr>
      <vt:lpstr>Snímek 3</vt:lpstr>
      <vt:lpstr>Snímek 4</vt:lpstr>
      <vt:lpstr>Čas snění</vt:lpstr>
      <vt:lpstr>Snímek 6</vt:lpstr>
      <vt:lpstr>Význam snu</vt:lpstr>
      <vt:lpstr>Čas</vt:lpstr>
      <vt:lpstr>Duch krajiny</vt:lpstr>
      <vt:lpstr>Snímek 10</vt:lpstr>
      <vt:lpstr>Živá mytologie</vt:lpstr>
      <vt:lpstr>Předkové</vt:lpstr>
      <vt:lpstr>Wandjina</vt:lpstr>
      <vt:lpstr>Snímek 14</vt:lpstr>
      <vt:lpstr>Womeera</vt:lpstr>
      <vt:lpstr>Použitá literatura a zdroje:</vt:lpstr>
      <vt:lpstr>Obrázky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Roman</dc:creator>
  <cp:lastModifiedBy>Dum</cp:lastModifiedBy>
  <cp:revision>28</cp:revision>
  <cp:lastPrinted>1601-01-01T00:00:00Z</cp:lastPrinted>
  <dcterms:created xsi:type="dcterms:W3CDTF">2013-06-03T18:19:02Z</dcterms:created>
  <dcterms:modified xsi:type="dcterms:W3CDTF">2014-03-27T11:58:52Z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