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6" r:id="rId1"/>
  </p:sldMasterIdLst>
  <p:sldIdLst>
    <p:sldId id="271" r:id="rId2"/>
    <p:sldId id="268" r:id="rId3"/>
    <p:sldId id="256" r:id="rId4"/>
    <p:sldId id="257" r:id="rId5"/>
    <p:sldId id="265" r:id="rId6"/>
    <p:sldId id="258" r:id="rId7"/>
    <p:sldId id="260" r:id="rId8"/>
    <p:sldId id="262" r:id="rId9"/>
    <p:sldId id="263" r:id="rId10"/>
    <p:sldId id="264" r:id="rId11"/>
    <p:sldId id="261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41" autoAdjust="0"/>
  </p:normalViewPr>
  <p:slideViewPr>
    <p:cSldViewPr>
      <p:cViewPr>
        <p:scale>
          <a:sx n="68" d="100"/>
          <a:sy n="68" d="100"/>
        </p:scale>
        <p:origin x="-954" y="-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7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833B42-C063-4697-BA3F-B4932CDA568A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46F7804-6497-4A3A-9B82-0C76586C4A83}">
      <dgm:prSet/>
      <dgm:spPr/>
      <dgm:t>
        <a:bodyPr/>
        <a:lstStyle/>
        <a:p>
          <a:pPr rtl="0"/>
          <a:r>
            <a:rPr lang="cs-CZ" dirty="0" smtClean="0"/>
            <a:t>Mateřská škola</a:t>
          </a:r>
          <a:endParaRPr lang="cs-CZ" dirty="0"/>
        </a:p>
      </dgm:t>
    </dgm:pt>
    <dgm:pt modelId="{FB19D92A-99CF-4F99-9C4A-5037BEAD441B}" type="parTrans" cxnId="{DE83E2D9-9485-4379-8653-6D4F4C5F5AE6}">
      <dgm:prSet/>
      <dgm:spPr/>
      <dgm:t>
        <a:bodyPr/>
        <a:lstStyle/>
        <a:p>
          <a:endParaRPr lang="cs-CZ"/>
        </a:p>
      </dgm:t>
    </dgm:pt>
    <dgm:pt modelId="{1060A5B3-DE9C-4935-A285-A29DF3D1F1AA}" type="sibTrans" cxnId="{DE83E2D9-9485-4379-8653-6D4F4C5F5AE6}">
      <dgm:prSet/>
      <dgm:spPr/>
      <dgm:t>
        <a:bodyPr/>
        <a:lstStyle/>
        <a:p>
          <a:endParaRPr lang="cs-CZ"/>
        </a:p>
      </dgm:t>
    </dgm:pt>
    <dgm:pt modelId="{DE3D6B1B-E296-4909-9711-576DCCD1A347}">
      <dgm:prSet/>
      <dgm:spPr/>
      <dgm:t>
        <a:bodyPr/>
        <a:lstStyle/>
        <a:p>
          <a:pPr rtl="0"/>
          <a:r>
            <a:rPr lang="cs-CZ" smtClean="0"/>
            <a:t>Základní škola</a:t>
          </a:r>
          <a:endParaRPr lang="cs-CZ"/>
        </a:p>
      </dgm:t>
    </dgm:pt>
    <dgm:pt modelId="{DC57542E-6800-40F3-BD47-27B0F30D12C9}" type="parTrans" cxnId="{5C2B0D86-56B4-46FD-AB61-45891984C3BD}">
      <dgm:prSet/>
      <dgm:spPr/>
      <dgm:t>
        <a:bodyPr/>
        <a:lstStyle/>
        <a:p>
          <a:endParaRPr lang="cs-CZ"/>
        </a:p>
      </dgm:t>
    </dgm:pt>
    <dgm:pt modelId="{8D97C3D3-6E42-4541-A30F-3796FB64F9FD}" type="sibTrans" cxnId="{5C2B0D86-56B4-46FD-AB61-45891984C3BD}">
      <dgm:prSet/>
      <dgm:spPr/>
      <dgm:t>
        <a:bodyPr/>
        <a:lstStyle/>
        <a:p>
          <a:endParaRPr lang="cs-CZ"/>
        </a:p>
      </dgm:t>
    </dgm:pt>
    <dgm:pt modelId="{7C144E68-B48F-467E-96AC-79528DE656E3}">
      <dgm:prSet/>
      <dgm:spPr/>
      <dgm:t>
        <a:bodyPr/>
        <a:lstStyle/>
        <a:p>
          <a:pPr rtl="0"/>
          <a:r>
            <a:rPr lang="cs-CZ" dirty="0" smtClean="0"/>
            <a:t>Střední škola </a:t>
          </a:r>
          <a:endParaRPr lang="cs-CZ" dirty="0"/>
        </a:p>
      </dgm:t>
    </dgm:pt>
    <dgm:pt modelId="{0AC63719-11BF-4B72-9BEB-77D57F2D7B3A}" type="parTrans" cxnId="{F6525E83-10F4-498B-8976-D470E601D8C5}">
      <dgm:prSet/>
      <dgm:spPr/>
      <dgm:t>
        <a:bodyPr/>
        <a:lstStyle/>
        <a:p>
          <a:endParaRPr lang="cs-CZ"/>
        </a:p>
      </dgm:t>
    </dgm:pt>
    <dgm:pt modelId="{D283A52D-7C0B-4F66-9EC1-9BA3F7BF583F}" type="sibTrans" cxnId="{F6525E83-10F4-498B-8976-D470E601D8C5}">
      <dgm:prSet/>
      <dgm:spPr/>
      <dgm:t>
        <a:bodyPr/>
        <a:lstStyle/>
        <a:p>
          <a:endParaRPr lang="cs-CZ"/>
        </a:p>
      </dgm:t>
    </dgm:pt>
    <dgm:pt modelId="{CFE3BD86-36DE-45EB-A74F-521310DE4067}">
      <dgm:prSet/>
      <dgm:spPr/>
      <dgm:t>
        <a:bodyPr/>
        <a:lstStyle/>
        <a:p>
          <a:pPr rtl="0"/>
          <a:r>
            <a:rPr lang="cs-CZ" dirty="0" smtClean="0"/>
            <a:t>Vysoká škola</a:t>
          </a:r>
          <a:endParaRPr lang="cs-CZ" dirty="0"/>
        </a:p>
      </dgm:t>
    </dgm:pt>
    <dgm:pt modelId="{6B0D7952-393C-472A-938A-56DDB7D59116}" type="parTrans" cxnId="{064EED3E-A7BC-4BBC-9DFB-B1C037DDD151}">
      <dgm:prSet/>
      <dgm:spPr/>
      <dgm:t>
        <a:bodyPr/>
        <a:lstStyle/>
        <a:p>
          <a:endParaRPr lang="cs-CZ"/>
        </a:p>
      </dgm:t>
    </dgm:pt>
    <dgm:pt modelId="{AED812ED-E6E2-4B16-BCFC-C216DE9D7FCF}" type="sibTrans" cxnId="{064EED3E-A7BC-4BBC-9DFB-B1C037DDD151}">
      <dgm:prSet/>
      <dgm:spPr/>
      <dgm:t>
        <a:bodyPr/>
        <a:lstStyle/>
        <a:p>
          <a:endParaRPr lang="cs-CZ"/>
        </a:p>
      </dgm:t>
    </dgm:pt>
    <dgm:pt modelId="{C040B55B-ADD6-4D80-8C1E-5900C470D7CD}" type="pres">
      <dgm:prSet presAssocID="{77833B42-C063-4697-BA3F-B4932CDA568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60134D3-71DF-4FDD-A6F7-9AF87BFDEAFE}" type="pres">
      <dgm:prSet presAssocID="{77833B42-C063-4697-BA3F-B4932CDA568A}" presName="diamond" presStyleLbl="bgShp" presStyleIdx="0" presStyleCnt="1"/>
      <dgm:spPr/>
    </dgm:pt>
    <dgm:pt modelId="{64E5042B-A62E-4D2E-8589-1D2D18BBA433}" type="pres">
      <dgm:prSet presAssocID="{77833B42-C063-4697-BA3F-B4932CDA568A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C3AA79-6947-44A0-A10F-71ED71FC0738}" type="pres">
      <dgm:prSet presAssocID="{77833B42-C063-4697-BA3F-B4932CDA568A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6624D1-AA5D-4D29-A714-F2E4EE6B35B3}" type="pres">
      <dgm:prSet presAssocID="{77833B42-C063-4697-BA3F-B4932CDA568A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196E7C-1A1E-4A6E-9DDE-3802C101CFA3}" type="pres">
      <dgm:prSet presAssocID="{77833B42-C063-4697-BA3F-B4932CDA568A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9B4691-4244-4AF9-BDD6-96467E78A029}" type="presOf" srcId="{DE3D6B1B-E296-4909-9711-576DCCD1A347}" destId="{0FC3AA79-6947-44A0-A10F-71ED71FC0738}" srcOrd="0" destOrd="0" presId="urn:microsoft.com/office/officeart/2005/8/layout/matrix3"/>
    <dgm:cxn modelId="{064EED3E-A7BC-4BBC-9DFB-B1C037DDD151}" srcId="{77833B42-C063-4697-BA3F-B4932CDA568A}" destId="{CFE3BD86-36DE-45EB-A74F-521310DE4067}" srcOrd="3" destOrd="0" parTransId="{6B0D7952-393C-472A-938A-56DDB7D59116}" sibTransId="{AED812ED-E6E2-4B16-BCFC-C216DE9D7FCF}"/>
    <dgm:cxn modelId="{5C2B0D86-56B4-46FD-AB61-45891984C3BD}" srcId="{77833B42-C063-4697-BA3F-B4932CDA568A}" destId="{DE3D6B1B-E296-4909-9711-576DCCD1A347}" srcOrd="1" destOrd="0" parTransId="{DC57542E-6800-40F3-BD47-27B0F30D12C9}" sibTransId="{8D97C3D3-6E42-4541-A30F-3796FB64F9FD}"/>
    <dgm:cxn modelId="{A8115D20-8292-4EE3-A12F-985C33F0DB54}" type="presOf" srcId="{146F7804-6497-4A3A-9B82-0C76586C4A83}" destId="{64E5042B-A62E-4D2E-8589-1D2D18BBA433}" srcOrd="0" destOrd="0" presId="urn:microsoft.com/office/officeart/2005/8/layout/matrix3"/>
    <dgm:cxn modelId="{4B5C9617-A067-4934-964B-21B22F586880}" type="presOf" srcId="{CFE3BD86-36DE-45EB-A74F-521310DE4067}" destId="{A0196E7C-1A1E-4A6E-9DDE-3802C101CFA3}" srcOrd="0" destOrd="0" presId="urn:microsoft.com/office/officeart/2005/8/layout/matrix3"/>
    <dgm:cxn modelId="{B31C3A8A-01F4-4EC0-993D-BED7EB6CAEED}" type="presOf" srcId="{77833B42-C063-4697-BA3F-B4932CDA568A}" destId="{C040B55B-ADD6-4D80-8C1E-5900C470D7CD}" srcOrd="0" destOrd="0" presId="urn:microsoft.com/office/officeart/2005/8/layout/matrix3"/>
    <dgm:cxn modelId="{DE83E2D9-9485-4379-8653-6D4F4C5F5AE6}" srcId="{77833B42-C063-4697-BA3F-B4932CDA568A}" destId="{146F7804-6497-4A3A-9B82-0C76586C4A83}" srcOrd="0" destOrd="0" parTransId="{FB19D92A-99CF-4F99-9C4A-5037BEAD441B}" sibTransId="{1060A5B3-DE9C-4935-A285-A29DF3D1F1AA}"/>
    <dgm:cxn modelId="{F6525E83-10F4-498B-8976-D470E601D8C5}" srcId="{77833B42-C063-4697-BA3F-B4932CDA568A}" destId="{7C144E68-B48F-467E-96AC-79528DE656E3}" srcOrd="2" destOrd="0" parTransId="{0AC63719-11BF-4B72-9BEB-77D57F2D7B3A}" sibTransId="{D283A52D-7C0B-4F66-9EC1-9BA3F7BF583F}"/>
    <dgm:cxn modelId="{02D394DF-6465-46FB-9B42-D877DB2EFB86}" type="presOf" srcId="{7C144E68-B48F-467E-96AC-79528DE656E3}" destId="{916624D1-AA5D-4D29-A714-F2E4EE6B35B3}" srcOrd="0" destOrd="0" presId="urn:microsoft.com/office/officeart/2005/8/layout/matrix3"/>
    <dgm:cxn modelId="{69019FC6-852D-4DCE-92E8-48D1BE08A715}" type="presParOf" srcId="{C040B55B-ADD6-4D80-8C1E-5900C470D7CD}" destId="{060134D3-71DF-4FDD-A6F7-9AF87BFDEAFE}" srcOrd="0" destOrd="0" presId="urn:microsoft.com/office/officeart/2005/8/layout/matrix3"/>
    <dgm:cxn modelId="{7566B79F-2543-4B25-B41B-9BCE9EB4695B}" type="presParOf" srcId="{C040B55B-ADD6-4D80-8C1E-5900C470D7CD}" destId="{64E5042B-A62E-4D2E-8589-1D2D18BBA433}" srcOrd="1" destOrd="0" presId="urn:microsoft.com/office/officeart/2005/8/layout/matrix3"/>
    <dgm:cxn modelId="{1BDDA3CD-6380-44C2-BEB7-E2463729A46A}" type="presParOf" srcId="{C040B55B-ADD6-4D80-8C1E-5900C470D7CD}" destId="{0FC3AA79-6947-44A0-A10F-71ED71FC0738}" srcOrd="2" destOrd="0" presId="urn:microsoft.com/office/officeart/2005/8/layout/matrix3"/>
    <dgm:cxn modelId="{D3B10B83-9896-43D0-A4F6-1B8DBB70D50F}" type="presParOf" srcId="{C040B55B-ADD6-4D80-8C1E-5900C470D7CD}" destId="{916624D1-AA5D-4D29-A714-F2E4EE6B35B3}" srcOrd="3" destOrd="0" presId="urn:microsoft.com/office/officeart/2005/8/layout/matrix3"/>
    <dgm:cxn modelId="{FC3C9107-1366-40B6-9706-E587F88FF7E3}" type="presParOf" srcId="{C040B55B-ADD6-4D80-8C1E-5900C470D7CD}" destId="{A0196E7C-1A1E-4A6E-9DDE-3802C101CFA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1238F4-20C5-4DF0-ACA5-B8B45DD926BD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EDB434AD-095D-4205-8A2E-31909EA4ECBB}">
      <dgm:prSet/>
      <dgm:spPr/>
      <dgm:t>
        <a:bodyPr/>
        <a:lstStyle/>
        <a:p>
          <a:pPr algn="ctr" rtl="0"/>
          <a:r>
            <a:rPr lang="cs-CZ" smtClean="0"/>
            <a:t>Střední odborné učiliště</a:t>
          </a:r>
          <a:endParaRPr lang="cs-CZ"/>
        </a:p>
      </dgm:t>
    </dgm:pt>
    <dgm:pt modelId="{556F3DAB-7B0F-4FC0-8AE6-A1BBBDBA905A}" type="parTrans" cxnId="{E5DD296D-6EC2-43CB-83C3-DBE1FDA199A2}">
      <dgm:prSet/>
      <dgm:spPr/>
      <dgm:t>
        <a:bodyPr/>
        <a:lstStyle/>
        <a:p>
          <a:pPr algn="ctr"/>
          <a:endParaRPr lang="cs-CZ"/>
        </a:p>
      </dgm:t>
    </dgm:pt>
    <dgm:pt modelId="{CD65FF8A-6A74-40CF-8F43-3E0ECF129CF1}" type="sibTrans" cxnId="{E5DD296D-6EC2-43CB-83C3-DBE1FDA199A2}">
      <dgm:prSet/>
      <dgm:spPr/>
      <dgm:t>
        <a:bodyPr/>
        <a:lstStyle/>
        <a:p>
          <a:pPr algn="ctr"/>
          <a:endParaRPr lang="cs-CZ"/>
        </a:p>
      </dgm:t>
    </dgm:pt>
    <dgm:pt modelId="{D8AEBC17-337B-490A-940D-099DDB07EDED}">
      <dgm:prSet/>
      <dgm:spPr/>
      <dgm:t>
        <a:bodyPr/>
        <a:lstStyle/>
        <a:p>
          <a:pPr algn="ctr" rtl="0"/>
          <a:r>
            <a:rPr lang="cs-CZ" dirty="0" smtClean="0"/>
            <a:t>Střední odborná škola </a:t>
          </a:r>
          <a:endParaRPr lang="cs-CZ" dirty="0"/>
        </a:p>
      </dgm:t>
    </dgm:pt>
    <dgm:pt modelId="{66DAA14F-A1D7-4253-B552-127201C68750}" type="parTrans" cxnId="{0A0CD889-D495-42BB-9939-5FF9445BCEF0}">
      <dgm:prSet/>
      <dgm:spPr/>
      <dgm:t>
        <a:bodyPr/>
        <a:lstStyle/>
        <a:p>
          <a:pPr algn="ctr"/>
          <a:endParaRPr lang="cs-CZ"/>
        </a:p>
      </dgm:t>
    </dgm:pt>
    <dgm:pt modelId="{7A2AEF13-C4A9-49B1-A3DA-133AB6AE57F2}" type="sibTrans" cxnId="{0A0CD889-D495-42BB-9939-5FF9445BCEF0}">
      <dgm:prSet/>
      <dgm:spPr/>
      <dgm:t>
        <a:bodyPr/>
        <a:lstStyle/>
        <a:p>
          <a:pPr algn="ctr"/>
          <a:endParaRPr lang="cs-CZ"/>
        </a:p>
      </dgm:t>
    </dgm:pt>
    <dgm:pt modelId="{B504A7B8-FB19-450C-A745-C8BD2D64A5EB}">
      <dgm:prSet/>
      <dgm:spPr/>
      <dgm:t>
        <a:bodyPr/>
        <a:lstStyle/>
        <a:p>
          <a:pPr algn="ctr" rtl="0"/>
          <a:r>
            <a:rPr lang="cs-CZ" smtClean="0"/>
            <a:t>Gymnázium</a:t>
          </a:r>
          <a:endParaRPr lang="cs-CZ"/>
        </a:p>
      </dgm:t>
    </dgm:pt>
    <dgm:pt modelId="{AAE0E931-0DBA-4780-9A5A-3E4147E03145}" type="parTrans" cxnId="{92C8A61C-4EEC-4565-A6E0-6A00BEAC7CF5}">
      <dgm:prSet/>
      <dgm:spPr/>
      <dgm:t>
        <a:bodyPr/>
        <a:lstStyle/>
        <a:p>
          <a:pPr algn="ctr"/>
          <a:endParaRPr lang="cs-CZ"/>
        </a:p>
      </dgm:t>
    </dgm:pt>
    <dgm:pt modelId="{9E2A8C1B-2C67-438C-B1E9-875228086856}" type="sibTrans" cxnId="{92C8A61C-4EEC-4565-A6E0-6A00BEAC7CF5}">
      <dgm:prSet/>
      <dgm:spPr/>
      <dgm:t>
        <a:bodyPr/>
        <a:lstStyle/>
        <a:p>
          <a:pPr algn="ctr"/>
          <a:endParaRPr lang="cs-CZ"/>
        </a:p>
      </dgm:t>
    </dgm:pt>
    <dgm:pt modelId="{25F575CE-380F-4A64-B008-CB9697C08C1B}" type="pres">
      <dgm:prSet presAssocID="{2D1238F4-20C5-4DF0-ACA5-B8B45DD926BD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6C8CBE40-E00E-498A-AA97-1B00E9E57761}" type="pres">
      <dgm:prSet presAssocID="{2D1238F4-20C5-4DF0-ACA5-B8B45DD926BD}" presName="Name1" presStyleCnt="0"/>
      <dgm:spPr/>
    </dgm:pt>
    <dgm:pt modelId="{E9102ECC-61EC-46E5-BA47-BD8B70317646}" type="pres">
      <dgm:prSet presAssocID="{2D1238F4-20C5-4DF0-ACA5-B8B45DD926BD}" presName="cycle" presStyleCnt="0"/>
      <dgm:spPr/>
    </dgm:pt>
    <dgm:pt modelId="{017B14ED-641C-407E-B2B2-BCE8BE862E80}" type="pres">
      <dgm:prSet presAssocID="{2D1238F4-20C5-4DF0-ACA5-B8B45DD926BD}" presName="srcNode" presStyleLbl="node1" presStyleIdx="0" presStyleCnt="3"/>
      <dgm:spPr/>
    </dgm:pt>
    <dgm:pt modelId="{C0905112-66E6-4A73-BD45-49D33D7C0907}" type="pres">
      <dgm:prSet presAssocID="{2D1238F4-20C5-4DF0-ACA5-B8B45DD926BD}" presName="conn" presStyleLbl="parChTrans1D2" presStyleIdx="0" presStyleCnt="1"/>
      <dgm:spPr/>
      <dgm:t>
        <a:bodyPr/>
        <a:lstStyle/>
        <a:p>
          <a:endParaRPr lang="cs-CZ"/>
        </a:p>
      </dgm:t>
    </dgm:pt>
    <dgm:pt modelId="{20257D2F-FB3F-49D0-9460-C53791F63BA4}" type="pres">
      <dgm:prSet presAssocID="{2D1238F4-20C5-4DF0-ACA5-B8B45DD926BD}" presName="extraNode" presStyleLbl="node1" presStyleIdx="0" presStyleCnt="3"/>
      <dgm:spPr/>
    </dgm:pt>
    <dgm:pt modelId="{DDC6B331-8D42-4FF3-AF6A-3B4907888D17}" type="pres">
      <dgm:prSet presAssocID="{2D1238F4-20C5-4DF0-ACA5-B8B45DD926BD}" presName="dstNode" presStyleLbl="node1" presStyleIdx="0" presStyleCnt="3"/>
      <dgm:spPr/>
    </dgm:pt>
    <dgm:pt modelId="{7AE06A71-15FC-4ACD-B0F9-00FBEBF0083F}" type="pres">
      <dgm:prSet presAssocID="{EDB434AD-095D-4205-8A2E-31909EA4ECBB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3860E0-FA6B-481A-B39F-C2265FAF882B}" type="pres">
      <dgm:prSet presAssocID="{EDB434AD-095D-4205-8A2E-31909EA4ECBB}" presName="accent_1" presStyleCnt="0"/>
      <dgm:spPr/>
    </dgm:pt>
    <dgm:pt modelId="{B490096E-FC52-4CFD-932A-1DE12F4F73D0}" type="pres">
      <dgm:prSet presAssocID="{EDB434AD-095D-4205-8A2E-31909EA4ECBB}" presName="accentRepeatNode" presStyleLbl="solidFgAcc1" presStyleIdx="0" presStyleCnt="3" custLinFactNeighborX="1963" custLinFactNeighborY="1113"/>
      <dgm:spPr>
        <a:blipFill dpi="0"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A3CBBA7-4CA2-4D6D-952D-2DFBB0AD201B}" type="pres">
      <dgm:prSet presAssocID="{D8AEBC17-337B-490A-940D-099DDB07EDED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10BAA4-2152-4A92-95D1-BD56D7505E47}" type="pres">
      <dgm:prSet presAssocID="{D8AEBC17-337B-490A-940D-099DDB07EDED}" presName="accent_2" presStyleCnt="0"/>
      <dgm:spPr/>
    </dgm:pt>
    <dgm:pt modelId="{74EA0F3C-6B85-4FF8-9F33-D0F48B2B27D2}" type="pres">
      <dgm:prSet presAssocID="{D8AEBC17-337B-490A-940D-099DDB07EDED}" presName="accentRepeatNode" presStyleLbl="solidFgAcc1" presStyleIdx="1" presStyleCnt="3"/>
      <dgm:spPr>
        <a:blipFill dpi="0" rotWithShape="0"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4E0226A-BC3D-4DF2-9520-3073D78C8BBA}" type="pres">
      <dgm:prSet presAssocID="{B504A7B8-FB19-450C-A745-C8BD2D64A5EB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C422E1-D5D2-4AED-80D7-D0EB24FFF4AC}" type="pres">
      <dgm:prSet presAssocID="{B504A7B8-FB19-450C-A745-C8BD2D64A5EB}" presName="accent_3" presStyleCnt="0"/>
      <dgm:spPr/>
    </dgm:pt>
    <dgm:pt modelId="{9DC5C8F6-CD0B-472E-9278-6E12AAD09F59}" type="pres">
      <dgm:prSet presAssocID="{B504A7B8-FB19-450C-A745-C8BD2D64A5EB}" presName="accentRepeatNode" presStyleLbl="solidFgAcc1" presStyleIdx="2" presStyleCnt="3"/>
      <dgm:spPr>
        <a:blipFill dpi="0"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4C23834E-7FFD-4512-9950-376AF15D0C16}" type="presOf" srcId="{2D1238F4-20C5-4DF0-ACA5-B8B45DD926BD}" destId="{25F575CE-380F-4A64-B008-CB9697C08C1B}" srcOrd="0" destOrd="0" presId="urn:microsoft.com/office/officeart/2008/layout/VerticalCurvedList"/>
    <dgm:cxn modelId="{E5DD296D-6EC2-43CB-83C3-DBE1FDA199A2}" srcId="{2D1238F4-20C5-4DF0-ACA5-B8B45DD926BD}" destId="{EDB434AD-095D-4205-8A2E-31909EA4ECBB}" srcOrd="0" destOrd="0" parTransId="{556F3DAB-7B0F-4FC0-8AE6-A1BBBDBA905A}" sibTransId="{CD65FF8A-6A74-40CF-8F43-3E0ECF129CF1}"/>
    <dgm:cxn modelId="{64ECC41B-1ACB-4660-AD09-1F501DA422AD}" type="presOf" srcId="{CD65FF8A-6A74-40CF-8F43-3E0ECF129CF1}" destId="{C0905112-66E6-4A73-BD45-49D33D7C0907}" srcOrd="0" destOrd="0" presId="urn:microsoft.com/office/officeart/2008/layout/VerticalCurvedList"/>
    <dgm:cxn modelId="{01C94C40-CD0A-42C3-B7CD-A30FF0F4433A}" type="presOf" srcId="{D8AEBC17-337B-490A-940D-099DDB07EDED}" destId="{AA3CBBA7-4CA2-4D6D-952D-2DFBB0AD201B}" srcOrd="0" destOrd="0" presId="urn:microsoft.com/office/officeart/2008/layout/VerticalCurvedList"/>
    <dgm:cxn modelId="{92C8A61C-4EEC-4565-A6E0-6A00BEAC7CF5}" srcId="{2D1238F4-20C5-4DF0-ACA5-B8B45DD926BD}" destId="{B504A7B8-FB19-450C-A745-C8BD2D64A5EB}" srcOrd="2" destOrd="0" parTransId="{AAE0E931-0DBA-4780-9A5A-3E4147E03145}" sibTransId="{9E2A8C1B-2C67-438C-B1E9-875228086856}"/>
    <dgm:cxn modelId="{A22FF083-82D3-4247-8C80-1D1B64CCF2CB}" type="presOf" srcId="{EDB434AD-095D-4205-8A2E-31909EA4ECBB}" destId="{7AE06A71-15FC-4ACD-B0F9-00FBEBF0083F}" srcOrd="0" destOrd="0" presId="urn:microsoft.com/office/officeart/2008/layout/VerticalCurvedList"/>
    <dgm:cxn modelId="{0A0CD889-D495-42BB-9939-5FF9445BCEF0}" srcId="{2D1238F4-20C5-4DF0-ACA5-B8B45DD926BD}" destId="{D8AEBC17-337B-490A-940D-099DDB07EDED}" srcOrd="1" destOrd="0" parTransId="{66DAA14F-A1D7-4253-B552-127201C68750}" sibTransId="{7A2AEF13-C4A9-49B1-A3DA-133AB6AE57F2}"/>
    <dgm:cxn modelId="{047BED5F-7A0D-4938-8367-ED7DECBF7A5B}" type="presOf" srcId="{B504A7B8-FB19-450C-A745-C8BD2D64A5EB}" destId="{44E0226A-BC3D-4DF2-9520-3073D78C8BBA}" srcOrd="0" destOrd="0" presId="urn:microsoft.com/office/officeart/2008/layout/VerticalCurvedList"/>
    <dgm:cxn modelId="{6E25B9C1-688F-4C0F-AFBE-610FE2163C7C}" type="presParOf" srcId="{25F575CE-380F-4A64-B008-CB9697C08C1B}" destId="{6C8CBE40-E00E-498A-AA97-1B00E9E57761}" srcOrd="0" destOrd="0" presId="urn:microsoft.com/office/officeart/2008/layout/VerticalCurvedList"/>
    <dgm:cxn modelId="{7067D1E6-E185-4BAB-B8C4-49107EF094B5}" type="presParOf" srcId="{6C8CBE40-E00E-498A-AA97-1B00E9E57761}" destId="{E9102ECC-61EC-46E5-BA47-BD8B70317646}" srcOrd="0" destOrd="0" presId="urn:microsoft.com/office/officeart/2008/layout/VerticalCurvedList"/>
    <dgm:cxn modelId="{D75FC9CB-524C-4621-9E1A-E005CD4FA088}" type="presParOf" srcId="{E9102ECC-61EC-46E5-BA47-BD8B70317646}" destId="{017B14ED-641C-407E-B2B2-BCE8BE862E80}" srcOrd="0" destOrd="0" presId="urn:microsoft.com/office/officeart/2008/layout/VerticalCurvedList"/>
    <dgm:cxn modelId="{8C2AD9DF-16AB-43C7-BCCB-68867B593CFC}" type="presParOf" srcId="{E9102ECC-61EC-46E5-BA47-BD8B70317646}" destId="{C0905112-66E6-4A73-BD45-49D33D7C0907}" srcOrd="1" destOrd="0" presId="urn:microsoft.com/office/officeart/2008/layout/VerticalCurvedList"/>
    <dgm:cxn modelId="{78B83D29-DEA2-4182-9424-614C43D2842F}" type="presParOf" srcId="{E9102ECC-61EC-46E5-BA47-BD8B70317646}" destId="{20257D2F-FB3F-49D0-9460-C53791F63BA4}" srcOrd="2" destOrd="0" presId="urn:microsoft.com/office/officeart/2008/layout/VerticalCurvedList"/>
    <dgm:cxn modelId="{2F5136B6-7831-4BFD-9740-4E0114FCFD01}" type="presParOf" srcId="{E9102ECC-61EC-46E5-BA47-BD8B70317646}" destId="{DDC6B331-8D42-4FF3-AF6A-3B4907888D17}" srcOrd="3" destOrd="0" presId="urn:microsoft.com/office/officeart/2008/layout/VerticalCurvedList"/>
    <dgm:cxn modelId="{B9B2E9AB-537A-429A-A731-E45760B80DCD}" type="presParOf" srcId="{6C8CBE40-E00E-498A-AA97-1B00E9E57761}" destId="{7AE06A71-15FC-4ACD-B0F9-00FBEBF0083F}" srcOrd="1" destOrd="0" presId="urn:microsoft.com/office/officeart/2008/layout/VerticalCurvedList"/>
    <dgm:cxn modelId="{236A26AA-1BB0-4FFB-919F-B3AFAE24E57B}" type="presParOf" srcId="{6C8CBE40-E00E-498A-AA97-1B00E9E57761}" destId="{AA3860E0-FA6B-481A-B39F-C2265FAF882B}" srcOrd="2" destOrd="0" presId="urn:microsoft.com/office/officeart/2008/layout/VerticalCurvedList"/>
    <dgm:cxn modelId="{BFE91018-7B4D-4AE5-860B-50B39CDF6614}" type="presParOf" srcId="{AA3860E0-FA6B-481A-B39F-C2265FAF882B}" destId="{B490096E-FC52-4CFD-932A-1DE12F4F73D0}" srcOrd="0" destOrd="0" presId="urn:microsoft.com/office/officeart/2008/layout/VerticalCurvedList"/>
    <dgm:cxn modelId="{C4175BDB-2A19-4EC4-898C-8D27611A6E99}" type="presParOf" srcId="{6C8CBE40-E00E-498A-AA97-1B00E9E57761}" destId="{AA3CBBA7-4CA2-4D6D-952D-2DFBB0AD201B}" srcOrd="3" destOrd="0" presId="urn:microsoft.com/office/officeart/2008/layout/VerticalCurvedList"/>
    <dgm:cxn modelId="{F135DFE1-1055-4847-9687-C1ABEB56CAD0}" type="presParOf" srcId="{6C8CBE40-E00E-498A-AA97-1B00E9E57761}" destId="{B910BAA4-2152-4A92-95D1-BD56D7505E47}" srcOrd="4" destOrd="0" presId="urn:microsoft.com/office/officeart/2008/layout/VerticalCurvedList"/>
    <dgm:cxn modelId="{2AA87DD4-FBE6-43DF-8795-17AA3E9CF994}" type="presParOf" srcId="{B910BAA4-2152-4A92-95D1-BD56D7505E47}" destId="{74EA0F3C-6B85-4FF8-9F33-D0F48B2B27D2}" srcOrd="0" destOrd="0" presId="urn:microsoft.com/office/officeart/2008/layout/VerticalCurvedList"/>
    <dgm:cxn modelId="{9AF577E6-47EE-4B77-8683-4F8CA312C73F}" type="presParOf" srcId="{6C8CBE40-E00E-498A-AA97-1B00E9E57761}" destId="{44E0226A-BC3D-4DF2-9520-3073D78C8BBA}" srcOrd="5" destOrd="0" presId="urn:microsoft.com/office/officeart/2008/layout/VerticalCurvedList"/>
    <dgm:cxn modelId="{3ECDF147-0F86-4066-8407-21DD801FA5E0}" type="presParOf" srcId="{6C8CBE40-E00E-498A-AA97-1B00E9E57761}" destId="{FBC422E1-D5D2-4AED-80D7-D0EB24FFF4AC}" srcOrd="6" destOrd="0" presId="urn:microsoft.com/office/officeart/2008/layout/VerticalCurvedList"/>
    <dgm:cxn modelId="{0A505A64-E38B-4343-9BC7-57C1A5103D86}" type="presParOf" srcId="{FBC422E1-D5D2-4AED-80D7-D0EB24FFF4AC}" destId="{9DC5C8F6-CD0B-472E-9278-6E12AAD09F5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60134D3-71DF-4FDD-A6F7-9AF87BFDEAFE}">
      <dsp:nvSpPr>
        <dsp:cNvPr id="0" name=""/>
        <dsp:cNvSpPr/>
      </dsp:nvSpPr>
      <dsp:spPr>
        <a:xfrm>
          <a:off x="1920240" y="0"/>
          <a:ext cx="4389120" cy="438912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5042B-A62E-4D2E-8589-1D2D18BBA433}">
      <dsp:nvSpPr>
        <dsp:cNvPr id="0" name=""/>
        <dsp:cNvSpPr/>
      </dsp:nvSpPr>
      <dsp:spPr>
        <a:xfrm>
          <a:off x="2337206" y="416966"/>
          <a:ext cx="1711756" cy="1711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Mateřská škola</a:t>
          </a:r>
          <a:endParaRPr lang="cs-CZ" sz="2300" kern="1200" dirty="0"/>
        </a:p>
      </dsp:txBody>
      <dsp:txXfrm>
        <a:off x="2337206" y="416966"/>
        <a:ext cx="1711756" cy="1711756"/>
      </dsp:txXfrm>
    </dsp:sp>
    <dsp:sp modelId="{0FC3AA79-6947-44A0-A10F-71ED71FC0738}">
      <dsp:nvSpPr>
        <dsp:cNvPr id="0" name=""/>
        <dsp:cNvSpPr/>
      </dsp:nvSpPr>
      <dsp:spPr>
        <a:xfrm>
          <a:off x="4180636" y="416966"/>
          <a:ext cx="1711756" cy="1711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Základní škola</a:t>
          </a:r>
          <a:endParaRPr lang="cs-CZ" sz="2300" kern="1200"/>
        </a:p>
      </dsp:txBody>
      <dsp:txXfrm>
        <a:off x="4180636" y="416966"/>
        <a:ext cx="1711756" cy="1711756"/>
      </dsp:txXfrm>
    </dsp:sp>
    <dsp:sp modelId="{916624D1-AA5D-4D29-A714-F2E4EE6B35B3}">
      <dsp:nvSpPr>
        <dsp:cNvPr id="0" name=""/>
        <dsp:cNvSpPr/>
      </dsp:nvSpPr>
      <dsp:spPr>
        <a:xfrm>
          <a:off x="2337206" y="2260396"/>
          <a:ext cx="1711756" cy="1711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Střední škola </a:t>
          </a:r>
          <a:endParaRPr lang="cs-CZ" sz="2300" kern="1200" dirty="0"/>
        </a:p>
      </dsp:txBody>
      <dsp:txXfrm>
        <a:off x="2337206" y="2260396"/>
        <a:ext cx="1711756" cy="1711756"/>
      </dsp:txXfrm>
    </dsp:sp>
    <dsp:sp modelId="{A0196E7C-1A1E-4A6E-9DDE-3802C101CFA3}">
      <dsp:nvSpPr>
        <dsp:cNvPr id="0" name=""/>
        <dsp:cNvSpPr/>
      </dsp:nvSpPr>
      <dsp:spPr>
        <a:xfrm>
          <a:off x="4180636" y="2260396"/>
          <a:ext cx="1711756" cy="1711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Vysoká škola</a:t>
          </a:r>
          <a:endParaRPr lang="cs-CZ" sz="2300" kern="1200" dirty="0"/>
        </a:p>
      </dsp:txBody>
      <dsp:txXfrm>
        <a:off x="4180636" y="2260396"/>
        <a:ext cx="1711756" cy="171175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0905112-66E6-4A73-BD45-49D33D7C0907}">
      <dsp:nvSpPr>
        <dsp:cNvPr id="0" name=""/>
        <dsp:cNvSpPr/>
      </dsp:nvSpPr>
      <dsp:spPr>
        <a:xfrm>
          <a:off x="-4962170" y="-760328"/>
          <a:ext cx="5909777" cy="5909777"/>
        </a:xfrm>
        <a:prstGeom prst="blockArc">
          <a:avLst>
            <a:gd name="adj1" fmla="val 18900000"/>
            <a:gd name="adj2" fmla="val 2700000"/>
            <a:gd name="adj3" fmla="val 36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E06A71-15FC-4ACD-B0F9-00FBEBF0083F}">
      <dsp:nvSpPr>
        <dsp:cNvPr id="0" name=""/>
        <dsp:cNvSpPr/>
      </dsp:nvSpPr>
      <dsp:spPr>
        <a:xfrm>
          <a:off x="609458" y="438912"/>
          <a:ext cx="7559820" cy="8778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6773" tIns="111760" rIns="111760" bIns="11176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Střední odborné učiliště</a:t>
          </a:r>
          <a:endParaRPr lang="cs-CZ" sz="4400" kern="1200"/>
        </a:p>
      </dsp:txBody>
      <dsp:txXfrm>
        <a:off x="609458" y="438912"/>
        <a:ext cx="7559820" cy="877824"/>
      </dsp:txXfrm>
    </dsp:sp>
    <dsp:sp modelId="{B490096E-FC52-4CFD-932A-1DE12F4F73D0}">
      <dsp:nvSpPr>
        <dsp:cNvPr id="0" name=""/>
        <dsp:cNvSpPr/>
      </dsp:nvSpPr>
      <dsp:spPr>
        <a:xfrm>
          <a:off x="82357" y="341396"/>
          <a:ext cx="1097280" cy="1097280"/>
        </a:xfrm>
        <a:prstGeom prst="ellipse">
          <a:avLst/>
        </a:prstGeom>
        <a:blipFill dpi="0"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3CBBA7-4CA2-4D6D-952D-2DFBB0AD201B}">
      <dsp:nvSpPr>
        <dsp:cNvPr id="0" name=""/>
        <dsp:cNvSpPr/>
      </dsp:nvSpPr>
      <dsp:spPr>
        <a:xfrm>
          <a:off x="928547" y="1755648"/>
          <a:ext cx="7240731" cy="8778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6773" tIns="111760" rIns="111760" bIns="11176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Střední odborná škola </a:t>
          </a:r>
          <a:endParaRPr lang="cs-CZ" sz="4400" kern="1200" dirty="0"/>
        </a:p>
      </dsp:txBody>
      <dsp:txXfrm>
        <a:off x="928547" y="1755648"/>
        <a:ext cx="7240731" cy="877824"/>
      </dsp:txXfrm>
    </dsp:sp>
    <dsp:sp modelId="{74EA0F3C-6B85-4FF8-9F33-D0F48B2B27D2}">
      <dsp:nvSpPr>
        <dsp:cNvPr id="0" name=""/>
        <dsp:cNvSpPr/>
      </dsp:nvSpPr>
      <dsp:spPr>
        <a:xfrm>
          <a:off x="379907" y="1645920"/>
          <a:ext cx="1097280" cy="1097280"/>
        </a:xfrm>
        <a:prstGeom prst="ellipse">
          <a:avLst/>
        </a:prstGeom>
        <a:blipFill dpi="0" rotWithShape="0"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E0226A-BC3D-4DF2-9520-3073D78C8BBA}">
      <dsp:nvSpPr>
        <dsp:cNvPr id="0" name=""/>
        <dsp:cNvSpPr/>
      </dsp:nvSpPr>
      <dsp:spPr>
        <a:xfrm>
          <a:off x="609458" y="3072383"/>
          <a:ext cx="7559820" cy="8778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6773" tIns="111760" rIns="111760" bIns="111760" numCol="1" spcCol="1270" anchor="ctr" anchorCtr="0">
          <a:noAutofit/>
        </a:bodyPr>
        <a:lstStyle/>
        <a:p>
          <a:pPr lvl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Gymnázium</a:t>
          </a:r>
          <a:endParaRPr lang="cs-CZ" sz="4400" kern="1200"/>
        </a:p>
      </dsp:txBody>
      <dsp:txXfrm>
        <a:off x="609458" y="3072383"/>
        <a:ext cx="7559820" cy="877824"/>
      </dsp:txXfrm>
    </dsp:sp>
    <dsp:sp modelId="{9DC5C8F6-CD0B-472E-9278-6E12AAD09F59}">
      <dsp:nvSpPr>
        <dsp:cNvPr id="0" name=""/>
        <dsp:cNvSpPr/>
      </dsp:nvSpPr>
      <dsp:spPr>
        <a:xfrm>
          <a:off x="60818" y="2962656"/>
          <a:ext cx="1097280" cy="1097280"/>
        </a:xfrm>
        <a:prstGeom prst="ellipse">
          <a:avLst/>
        </a:prstGeom>
        <a:blipFill dpi="0" rotWithShape="0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F724C-64F3-4C94-954A-0E4D984C6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BD610-4BCD-4B2A-94ED-C88806ED7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84783-929C-4E9F-B48E-910F58AC6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4F311-F7CD-4E73-8B3F-3DD1FF104E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8A4F9-86C6-437E-813B-FF5BB549AD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F063F-F5F0-43FC-A55A-012D4A381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01758-255D-4372-A940-506C58C318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06A29-7033-44E8-A83C-D8241F1547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3ED346-24A2-458A-88AC-F3AE879FB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19D38-7DAD-4D6A-8C15-A917E8DC0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64660C-C169-4B0D-B57E-A0E390B6A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3163" y="457200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73163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5135563" y="1981200"/>
            <a:ext cx="3810000" cy="4114800"/>
          </a:xfrm>
        </p:spPr>
        <p:txBody>
          <a:bodyPr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173163" y="6265863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5814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45B33F-76D6-4766-9905-4D20A92D50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B5D3A311-E50F-4313-A352-6460C6B93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1" r:id="rId1"/>
    <p:sldLayoutId id="2147484122" r:id="rId2"/>
    <p:sldLayoutId id="2147484123" r:id="rId3"/>
    <p:sldLayoutId id="2147484124" r:id="rId4"/>
    <p:sldLayoutId id="2147484125" r:id="rId5"/>
    <p:sldLayoutId id="2147484126" r:id="rId6"/>
    <p:sldLayoutId id="2147484127" r:id="rId7"/>
    <p:sldLayoutId id="2147484128" r:id="rId8"/>
    <p:sldLayoutId id="2147484131" r:id="rId9"/>
    <p:sldLayoutId id="2147484129" r:id="rId10"/>
    <p:sldLayoutId id="2147484130" r:id="rId11"/>
    <p:sldLayoutId id="214748413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Verdana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09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100" name="Objekt 4"/>
          <p:cNvGraphicFramePr>
            <a:graphicFrameLocks noChangeAspect="1"/>
          </p:cNvGraphicFramePr>
          <p:nvPr/>
        </p:nvGraphicFramePr>
        <p:xfrm>
          <a:off x="466725" y="549275"/>
          <a:ext cx="8353425" cy="6264275"/>
        </p:xfrm>
        <a:graphic>
          <a:graphicData uri="http://schemas.openxmlformats.org/presentationml/2006/ole">
            <p:oleObj spid="_x0000_s4100" name="Prezentace" r:id="rId3" imgW="4517234" imgH="3387955" progId="PowerPoint.Show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12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algn="ctr"/>
            <a:r>
              <a:rPr lang="cs-CZ" smtClean="0"/>
              <a:t>Seznámit žáky s fungováním školství v ČR. Popsat jednotlivé stupně a možnosti přechodu z nižšího na vyšší stupeň.</a:t>
            </a:r>
          </a:p>
          <a:p>
            <a:pPr marR="0" algn="ctr"/>
            <a:r>
              <a:rPr lang="cs-CZ" smtClean="0"/>
              <a:t>Výukový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u="sng" smtClean="0">
                <a:solidFill>
                  <a:srgbClr val="FF0000"/>
                </a:solidFill>
              </a:rPr>
              <a:t>Systém školství v ČR</a:t>
            </a: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92150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b="1" u="sng" smtClean="0">
                <a:solidFill>
                  <a:srgbClr val="FF0000"/>
                </a:solidFill>
              </a:rPr>
              <a:t>Mateřská škola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Předškolní zařízení pro děti od 3 do 6 -7 let</a:t>
            </a:r>
          </a:p>
          <a:p>
            <a:pPr eaLnBrk="1" hangingPunct="1"/>
            <a:r>
              <a:rPr lang="cs-CZ" sz="2800" smtClean="0"/>
              <a:t>Umožňuje matkám opětovný nástup do zaměstnání</a:t>
            </a:r>
          </a:p>
          <a:p>
            <a:pPr eaLnBrk="1" hangingPunct="1"/>
            <a:r>
              <a:rPr lang="cs-CZ" sz="2800" smtClean="0"/>
              <a:t>Děti by se zde měly naučit především zařadit do dětského kolektivu</a:t>
            </a:r>
          </a:p>
          <a:p>
            <a:pPr eaLnBrk="1" hangingPunct="1"/>
            <a:r>
              <a:rPr lang="cs-CZ" sz="2800" smtClean="0">
                <a:solidFill>
                  <a:srgbClr val="FF0000"/>
                </a:solidFill>
              </a:rPr>
              <a:t>Jesle</a:t>
            </a:r>
            <a:r>
              <a:rPr lang="cs-CZ" sz="2800" smtClean="0"/>
              <a:t> = předškolní zařízení, které se stará o děti mladší tří let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>
                <a:solidFill>
                  <a:srgbClr val="FF0000"/>
                </a:solidFill>
              </a:rPr>
              <a:t>     JEN OJEDINĚLE !</a:t>
            </a:r>
          </a:p>
        </p:txBody>
      </p:sp>
      <p:pic>
        <p:nvPicPr>
          <p:cNvPr id="5124" name="Picture 4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013176"/>
            <a:ext cx="1656184" cy="165782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HeroicExtremeLeftFacing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med">
    <p:fade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u="sng" smtClean="0">
                <a:solidFill>
                  <a:srgbClr val="FF0000"/>
                </a:solidFill>
              </a:rPr>
              <a:t>Odklad školní docházky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Nástup do základní školy lze odložit o jeden rok, o odklad žádají rodiče dítěte</a:t>
            </a:r>
          </a:p>
          <a:p>
            <a:pPr>
              <a:defRPr/>
            </a:pPr>
            <a:r>
              <a:rPr lang="cs-CZ" dirty="0" smtClean="0"/>
              <a:t>O odklad školní docházky se žádá z důvodů nezralosti dítěte (fyzicky, psychicky,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š</a:t>
            </a:r>
            <a:r>
              <a:rPr lang="cs-CZ" dirty="0" smtClean="0"/>
              <a:t>patně mluví)</a:t>
            </a:r>
          </a:p>
          <a:p>
            <a:pPr>
              <a:defRPr/>
            </a:pPr>
            <a:r>
              <a:rPr lang="cs-CZ" dirty="0" smtClean="0"/>
              <a:t>Ředitel školy může tento odklad 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schválit na základě doporučení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lékaře a vyšetření v PPP</a:t>
            </a:r>
          </a:p>
          <a:p>
            <a:pPr>
              <a:defRPr/>
            </a:pPr>
            <a:endParaRPr lang="cs-CZ" dirty="0" smtClean="0"/>
          </a:p>
          <a:p>
            <a:pPr marL="0" indent="0">
              <a:buFont typeface="Wingdings 2" pitchFamily="18" charset="2"/>
              <a:buNone/>
              <a:defRPr/>
            </a:pPr>
            <a:endParaRPr lang="cs-CZ" dirty="0" smtClean="0"/>
          </a:p>
        </p:txBody>
      </p:sp>
      <p:pic>
        <p:nvPicPr>
          <p:cNvPr id="23554" name="Picture 2" descr="C:\Program Files (x86)\Microsoft Office\MEDIA\CAGCAT10\j021658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5" y="3717032"/>
            <a:ext cx="1801657" cy="2023793"/>
          </a:xfrm>
          <a:prstGeom prst="rect">
            <a:avLst/>
          </a:prstGeom>
          <a:noFill/>
          <a:effectLst>
            <a:glow rad="101600">
              <a:schemeClr val="accent4">
                <a:satMod val="175000"/>
                <a:alpha val="40000"/>
              </a:schemeClr>
            </a:glow>
          </a:effectLst>
          <a:scene3d>
            <a:camera prst="perspectiveHeroicExtremeLeftFacing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u="sng" smtClean="0">
                <a:solidFill>
                  <a:srgbClr val="FF0000"/>
                </a:solidFill>
              </a:rPr>
              <a:t>Základní škola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916113"/>
            <a:ext cx="8077200" cy="4681537"/>
          </a:xfrm>
        </p:spPr>
        <p:txBody>
          <a:bodyPr>
            <a:normAutofit fontScale="92500" lnSpcReduction="1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První stupeň = primární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1</a:t>
            </a:r>
            <a:r>
              <a:rPr lang="cs-CZ" sz="2800" dirty="0" smtClean="0"/>
              <a:t>.-5. </a:t>
            </a:r>
            <a:r>
              <a:rPr lang="cs-CZ" sz="2800" dirty="0"/>
              <a:t>Třída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Naučit děti především číst, psát a </a:t>
            </a:r>
            <a:r>
              <a:rPr lang="cs-CZ" sz="2800" dirty="0" smtClean="0"/>
              <a:t>počítat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Druhý stupeň = sekundární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6.-9. Třída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Poskytnout dětem všeobecné vzdělání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Devítiletá školní docházka je </a:t>
            </a:r>
            <a:r>
              <a:rPr lang="cs-CZ" sz="2800" u="sng" dirty="0">
                <a:solidFill>
                  <a:srgbClr val="FF0000"/>
                </a:solidFill>
              </a:rPr>
              <a:t>POVINNÁ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2800" dirty="0"/>
              <a:t>ZŠ zřizované státem nebo církví jsou </a:t>
            </a:r>
            <a:r>
              <a:rPr lang="cs-CZ" sz="2800" u="sng" dirty="0" smtClean="0"/>
              <a:t>bezplatné</a:t>
            </a:r>
            <a:r>
              <a:rPr lang="cs-CZ" sz="2800" dirty="0" smtClean="0"/>
              <a:t>, v </a:t>
            </a:r>
            <a:r>
              <a:rPr lang="cs-CZ" sz="2800" dirty="0"/>
              <a:t>soukromých se vybírá</a:t>
            </a:r>
            <a:r>
              <a:rPr lang="cs-CZ" sz="2800" u="sng" dirty="0"/>
              <a:t> školné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u="sng" dirty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2800" dirty="0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34000" y="1981200"/>
            <a:ext cx="3810000" cy="4114800"/>
          </a:xfrm>
        </p:spPr>
        <p:txBody>
          <a:bodyPr/>
          <a:lstStyle/>
          <a:p>
            <a:pPr eaLnBrk="1" hangingPunct="1"/>
            <a:endParaRPr lang="cs-CZ" sz="2800" smtClean="0"/>
          </a:p>
          <a:p>
            <a:pPr eaLnBrk="1" hangingPunct="1">
              <a:buFont typeface="Wingdings" pitchFamily="2" charset="2"/>
              <a:buNone/>
            </a:pPr>
            <a:endParaRPr lang="cs-CZ" sz="2800" b="1" u="sng" smtClean="0"/>
          </a:p>
        </p:txBody>
      </p:sp>
      <p:pic>
        <p:nvPicPr>
          <p:cNvPr id="7173" name="Picture 5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16974"/>
            <a:ext cx="1830629" cy="11494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perspectiveContrastingRightFacing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u="sng" smtClean="0">
                <a:solidFill>
                  <a:srgbClr val="FF0000"/>
                </a:solidFill>
              </a:rPr>
              <a:t>Střední škola</a:t>
            </a: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u="sng" dirty="0" smtClean="0">
                <a:solidFill>
                  <a:srgbClr val="FF0000"/>
                </a:solidFill>
              </a:rPr>
              <a:t>Střední odborné učiliště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Tříleté studium</a:t>
            </a:r>
          </a:p>
          <a:p>
            <a:pPr eaLnBrk="1" hangingPunct="1">
              <a:defRPr/>
            </a:pPr>
            <a:r>
              <a:rPr lang="cs-CZ" dirty="0" smtClean="0"/>
              <a:t>Studenti zde získají především odborné </a:t>
            </a:r>
            <a:r>
              <a:rPr lang="cs-CZ" u="sng" dirty="0" smtClean="0"/>
              <a:t>praktické</a:t>
            </a:r>
            <a:r>
              <a:rPr lang="cs-CZ" dirty="0" smtClean="0"/>
              <a:t> dovednosti</a:t>
            </a:r>
          </a:p>
          <a:p>
            <a:pPr eaLnBrk="1" hangingPunct="1">
              <a:defRPr/>
            </a:pPr>
            <a:r>
              <a:rPr lang="cs-CZ" dirty="0" smtClean="0"/>
              <a:t>Studium je zakončeno výučním listem</a:t>
            </a:r>
          </a:p>
          <a:p>
            <a:pPr eaLnBrk="1" hangingPunct="1">
              <a:defRPr/>
            </a:pPr>
            <a:r>
              <a:rPr lang="cs-CZ" dirty="0" smtClean="0"/>
              <a:t>Příklady SOU v Pardubicích: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SOU plynárenské, SOU stavební,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SOU elektrotechnické, některé učební obory 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na SŠ -  číšník</a:t>
            </a:r>
            <a:r>
              <a:rPr lang="cs-CZ" dirty="0"/>
              <a:t>, prodavač</a:t>
            </a:r>
            <a:r>
              <a:rPr lang="cs-CZ" dirty="0" smtClean="0"/>
              <a:t>,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kadeřnice, chemik… </a:t>
            </a:r>
          </a:p>
        </p:txBody>
      </p:sp>
      <p:pic>
        <p:nvPicPr>
          <p:cNvPr id="9220" name="Picture 4" descr="C:\Program Files (x86)\Microsoft Office\MEDIA\CAGCAT10\j018742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5030788"/>
            <a:ext cx="1762125" cy="18272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395288" y="765175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4800" b="1" u="sng" smtClean="0">
                <a:solidFill>
                  <a:srgbClr val="FF0000"/>
                </a:solidFill>
              </a:rPr>
              <a:t>Střední odborná škola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Čtyřleté studium</a:t>
            </a:r>
          </a:p>
          <a:p>
            <a:pPr eaLnBrk="1" hangingPunct="1">
              <a:defRPr/>
            </a:pPr>
            <a:r>
              <a:rPr lang="cs-CZ" dirty="0" smtClean="0"/>
              <a:t>Studenti zde získají především odborné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</a:t>
            </a:r>
            <a:r>
              <a:rPr lang="cs-CZ" u="sng" dirty="0" smtClean="0"/>
              <a:t>teoretické</a:t>
            </a:r>
            <a:r>
              <a:rPr lang="cs-CZ" dirty="0" smtClean="0"/>
              <a:t> znalosti v určitém oboru</a:t>
            </a:r>
          </a:p>
          <a:p>
            <a:pPr eaLnBrk="1" hangingPunct="1">
              <a:defRPr/>
            </a:pPr>
            <a:r>
              <a:rPr lang="cs-CZ" dirty="0" smtClean="0"/>
              <a:t>Studium je zakončeno maturitní zkouškou</a:t>
            </a:r>
          </a:p>
          <a:p>
            <a:pPr eaLnBrk="1" hangingPunct="1">
              <a:defRPr/>
            </a:pPr>
            <a:r>
              <a:rPr lang="cs-CZ" dirty="0" smtClean="0"/>
              <a:t>Příklady SOŠ v Pardubicích: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Obchodní akademie, SOŠ stavební, SPŠ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elektrotechnická, SŠ zdravotnická, SPŠ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chemická, SŠ potravinářství…</a:t>
            </a:r>
          </a:p>
        </p:txBody>
      </p:sp>
      <p:pic>
        <p:nvPicPr>
          <p:cNvPr id="10244" name="Picture 4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97152"/>
            <a:ext cx="2090558" cy="19184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perspectiveHeroicExtremeLeftFacing"/>
            <a:lightRig rig="threePt" dir="t"/>
          </a:scene3d>
          <a:sp3d>
            <a:bevelT w="114300" prst="artDeco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smtClean="0">
                <a:solidFill>
                  <a:srgbClr val="FF0000"/>
                </a:solidFill>
              </a:rPr>
              <a:t>Gymnázium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Studenti získají především všeobecné rozšiřující znalosti</a:t>
            </a:r>
          </a:p>
          <a:p>
            <a:pPr>
              <a:defRPr/>
            </a:pPr>
            <a:r>
              <a:rPr lang="cs-CZ" dirty="0"/>
              <a:t>Čtyřleté studium</a:t>
            </a:r>
          </a:p>
          <a:p>
            <a:pPr>
              <a:defRPr/>
            </a:pPr>
            <a:r>
              <a:rPr lang="cs-CZ" dirty="0" smtClean="0"/>
              <a:t>Gymnázium je příprava pro studium na VŠ</a:t>
            </a:r>
          </a:p>
          <a:p>
            <a:pPr>
              <a:defRPr/>
            </a:pPr>
            <a:r>
              <a:rPr lang="cs-CZ" dirty="0" smtClean="0"/>
              <a:t>Studium je zakončeno maturitní zkouškou</a:t>
            </a:r>
          </a:p>
          <a:p>
            <a:pPr>
              <a:defRPr/>
            </a:pPr>
            <a:r>
              <a:rPr lang="cs-CZ" dirty="0" smtClean="0"/>
              <a:t>Příklady gymnázií v Pardubicích: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G Mozartova, G Dašická (kromě čtyřletého 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oboru je možné zde studovat i obor osmiletý)</a:t>
            </a:r>
            <a:endParaRPr lang="cs-CZ" dirty="0"/>
          </a:p>
        </p:txBody>
      </p:sp>
      <p:pic>
        <p:nvPicPr>
          <p:cNvPr id="11268" name="Picture 4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9062" y="1124744"/>
            <a:ext cx="1431284" cy="15121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u="sng" smtClean="0">
                <a:solidFill>
                  <a:srgbClr val="FF0000"/>
                </a:solidFill>
              </a:rPr>
              <a:t>Vysoká škola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323850" y="1916113"/>
            <a:ext cx="7920038" cy="440848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1.stupeň = bakalářský program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je přípravou na další studium nebo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zaměstnání, trvá 3-4 roky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titul Bc. (bakalář)</a:t>
            </a:r>
          </a:p>
          <a:p>
            <a:pPr eaLnBrk="1" hangingPunct="1">
              <a:defRPr/>
            </a:pPr>
            <a:r>
              <a:rPr lang="cs-CZ" dirty="0" smtClean="0"/>
              <a:t>2.stupeň = magisterský program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navazuje na předchozí, trvá 1-3 roky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titul Mgr. (magistr), Ing., MUDr., MVDr. ….</a:t>
            </a:r>
          </a:p>
          <a:p>
            <a:pPr eaLnBrk="1" hangingPunct="1">
              <a:defRPr/>
            </a:pPr>
            <a:r>
              <a:rPr lang="cs-CZ" dirty="0" smtClean="0"/>
              <a:t>3.stupeň = doktorský program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vědecký výzkum, trvá 3 roky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titul PhDr. (doktor)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</p:txBody>
      </p:sp>
      <p:pic>
        <p:nvPicPr>
          <p:cNvPr id="12293" name="Picture 5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6" y="2060848"/>
            <a:ext cx="2376264" cy="16561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perspectiveContrastingRightFacing"/>
            <a:lightRig rig="threePt" dir="t"/>
          </a:scene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smtClean="0">
                <a:solidFill>
                  <a:srgbClr val="FF0000"/>
                </a:solidFill>
              </a:rPr>
              <a:t>Testík na závěr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Jak se nazývá předškolní zařízení pro děti mladší tří let?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Z jakých důvodů lze odložit dítěti školní docházku?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Devítiletá školní docházka je v naší republice </a:t>
            </a:r>
            <a:r>
              <a:rPr lang="cs-CZ" sz="2400" dirty="0" smtClean="0"/>
              <a:t>…… doplň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2400" dirty="0" smtClean="0"/>
              <a:t>Jaké typy středních škol máme?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sz="2400" dirty="0" smtClean="0"/>
              <a:t>Co znamená zkratka: Mgr., Ing., MUDr., Bc. ?</a:t>
            </a:r>
          </a:p>
          <a:p>
            <a:pPr marL="0" indent="0" algn="ctr">
              <a:buFont typeface="Wingdings 2" pitchFamily="18" charset="2"/>
              <a:buNone/>
              <a:defRPr/>
            </a:pPr>
            <a:r>
              <a:rPr lang="cs-CZ" sz="5400" b="1" dirty="0" smtClean="0">
                <a:solidFill>
                  <a:srgbClr val="FF0000"/>
                </a:solidFill>
              </a:rPr>
              <a:t>?  ?  ?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327</TotalTime>
  <Words>465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Verdana</vt:lpstr>
      <vt:lpstr>Wingdings 2</vt:lpstr>
      <vt:lpstr>Calibri</vt:lpstr>
      <vt:lpstr>Wingdings</vt:lpstr>
      <vt:lpstr>Tok</vt:lpstr>
      <vt:lpstr>Prezentace aplikace Microsoft PowerPoint</vt:lpstr>
      <vt:lpstr>Snímek 1</vt:lpstr>
      <vt:lpstr>Anotace</vt:lpstr>
      <vt:lpstr>Systém školství v ČR</vt:lpstr>
      <vt:lpstr>Mateřská škola</vt:lpstr>
      <vt:lpstr>Odklad školní docházky</vt:lpstr>
      <vt:lpstr>Základní škola</vt:lpstr>
      <vt:lpstr>Střední škola</vt:lpstr>
      <vt:lpstr>Střední odborné učiliště</vt:lpstr>
      <vt:lpstr>Střední odborná škola</vt:lpstr>
      <vt:lpstr>Gymnázium</vt:lpstr>
      <vt:lpstr>Vysoká škola</vt:lpstr>
      <vt:lpstr>Testík na závěr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Systém školství v ČR</dc:title>
  <dc:creator>Hana Navrátilová</dc:creator>
  <cp:lastModifiedBy>Dum</cp:lastModifiedBy>
  <cp:revision>39</cp:revision>
  <dcterms:modified xsi:type="dcterms:W3CDTF">2014-03-27T21:29:17Z</dcterms:modified>
</cp:coreProperties>
</file>