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13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6" r:id="rId8"/>
    <p:sldId id="260" r:id="rId9"/>
    <p:sldId id="261" r:id="rId10"/>
    <p:sldId id="262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VY_32_INOVACE_10_11. </a:t>
          </a:r>
          <a:r>
            <a:rPr lang="cs-CZ" sz="2000" baseline="0" dirty="0" smtClean="0"/>
            <a:t>RODINA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Pardubice - </a:t>
          </a:r>
          <a:r>
            <a:rPr lang="cs-CZ" sz="2000" smtClean="0"/>
            <a:t>Spořilov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Hana Navrátilová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Rodina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CZ.1.07/1.4.00/21.2349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D5F7C9B-3562-48DA-BA80-89F5F3C02681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F6069DC-F524-4398-8FC9-146C68AF6503}" type="presOf" srcId="{D1B46980-6531-4606-95E6-44980827E919}" destId="{6140AFEC-043D-4C43-A2F9-D0F5331DF3A3}" srcOrd="0" destOrd="0" presId="urn:microsoft.com/office/officeart/2005/8/layout/target3"/>
    <dgm:cxn modelId="{8D858161-EAFB-469A-B098-540C6333D19F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707296A-0877-4305-A7FC-88C36AAE62D3}" type="presOf" srcId="{D1D4F407-5343-4D3F-B5B9-D407B03CAEB4}" destId="{D005CE8C-CC26-4C3E-AC11-E15060ECD759}" srcOrd="0" destOrd="0" presId="urn:microsoft.com/office/officeart/2005/8/layout/target3"/>
    <dgm:cxn modelId="{315BD79F-A047-4AC7-BA12-2949CB5B0366}" type="presOf" srcId="{4C35D32F-0EAB-4CD7-82EE-45574DC2A586}" destId="{8BEBB6EC-1DAA-4CAC-8A25-BC0FCBD5DBD5}" srcOrd="0" destOrd="0" presId="urn:microsoft.com/office/officeart/2005/8/layout/target3"/>
    <dgm:cxn modelId="{9E048C24-4800-4CF6-A4EA-E576B9FCF4AA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81484C1-AD06-4EA1-86BE-541300CB3208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ACE9510-EB40-4BBD-BA9B-50998E9219F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79F3D8C-2CB9-47E5-83E6-9C527576A170}" type="presOf" srcId="{D1B46980-6531-4606-95E6-44980827E919}" destId="{2BE915AB-18AA-4053-B92C-3BFC9ED204BB}" srcOrd="1" destOrd="0" presId="urn:microsoft.com/office/officeart/2005/8/layout/target3"/>
    <dgm:cxn modelId="{461D004B-2745-440F-8328-EAE8FA8CC495}" type="presOf" srcId="{757F3AB3-0718-4624-B441-E567A8F0AB56}" destId="{333A1088-737F-45CB-B68E-254E46348037}" srcOrd="0" destOrd="0" presId="urn:microsoft.com/office/officeart/2005/8/layout/target3"/>
    <dgm:cxn modelId="{7253B42F-48E0-4A4C-A1D4-45BEB576E305}" type="presOf" srcId="{B651F6E3-6281-48DB-9319-2AEAFDAE7572}" destId="{619D679B-A015-4ECF-8348-D1034C574F40}" srcOrd="0" destOrd="0" presId="urn:microsoft.com/office/officeart/2005/8/layout/target3"/>
    <dgm:cxn modelId="{DB764A42-1148-4DEA-B76B-D13F076B25F6}" type="presParOf" srcId="{333A1088-737F-45CB-B68E-254E46348037}" destId="{F5ABB229-8D3B-4694-996A-96F23CF14429}" srcOrd="0" destOrd="0" presId="urn:microsoft.com/office/officeart/2005/8/layout/target3"/>
    <dgm:cxn modelId="{8F29D25F-39C5-48D9-A9B7-D692AA2D8CDB}" type="presParOf" srcId="{333A1088-737F-45CB-B68E-254E46348037}" destId="{F41139FD-01EE-4571-8B17-4FB00FC51163}" srcOrd="1" destOrd="0" presId="urn:microsoft.com/office/officeart/2005/8/layout/target3"/>
    <dgm:cxn modelId="{7DE4F4A3-B1F7-4A4D-99EB-9062E1F1D789}" type="presParOf" srcId="{333A1088-737F-45CB-B68E-254E46348037}" destId="{D005CE8C-CC26-4C3E-AC11-E15060ECD759}" srcOrd="2" destOrd="0" presId="urn:microsoft.com/office/officeart/2005/8/layout/target3"/>
    <dgm:cxn modelId="{05877D84-9FEB-4508-B298-EFCFE8405177}" type="presParOf" srcId="{333A1088-737F-45CB-B68E-254E46348037}" destId="{2C702D82-9B77-49B7-9568-BB8EB47C3372}" srcOrd="3" destOrd="0" presId="urn:microsoft.com/office/officeart/2005/8/layout/target3"/>
    <dgm:cxn modelId="{69055D35-411B-497D-9E30-31208B957144}" type="presParOf" srcId="{333A1088-737F-45CB-B68E-254E46348037}" destId="{A52A0455-90FF-4808-ABD0-F02540D31D5A}" srcOrd="4" destOrd="0" presId="urn:microsoft.com/office/officeart/2005/8/layout/target3"/>
    <dgm:cxn modelId="{DE366593-D1AF-45B6-9B04-954AA4475600}" type="presParOf" srcId="{333A1088-737F-45CB-B68E-254E46348037}" destId="{6140AFEC-043D-4C43-A2F9-D0F5331DF3A3}" srcOrd="5" destOrd="0" presId="urn:microsoft.com/office/officeart/2005/8/layout/target3"/>
    <dgm:cxn modelId="{EBC424C4-EEF5-4418-A0CB-30E0B43DA5FB}" type="presParOf" srcId="{333A1088-737F-45CB-B68E-254E46348037}" destId="{9358AC05-5D7D-4327-9F80-1AD486AEA664}" srcOrd="6" destOrd="0" presId="urn:microsoft.com/office/officeart/2005/8/layout/target3"/>
    <dgm:cxn modelId="{E5391A06-6A5B-46E0-AA04-46BF4F73A8DD}" type="presParOf" srcId="{333A1088-737F-45CB-B68E-254E46348037}" destId="{313FC574-E1CD-4FB4-B054-0B805CE0447D}" srcOrd="7" destOrd="0" presId="urn:microsoft.com/office/officeart/2005/8/layout/target3"/>
    <dgm:cxn modelId="{C2499381-EAB9-4524-AADB-CAB258098080}" type="presParOf" srcId="{333A1088-737F-45CB-B68E-254E46348037}" destId="{619D679B-A015-4ECF-8348-D1034C574F40}" srcOrd="8" destOrd="0" presId="urn:microsoft.com/office/officeart/2005/8/layout/target3"/>
    <dgm:cxn modelId="{0F73529C-2AC2-4B78-8063-C2C002F41387}" type="presParOf" srcId="{333A1088-737F-45CB-B68E-254E46348037}" destId="{322283A8-4A27-4CDA-BAE3-F381106A9174}" srcOrd="9" destOrd="0" presId="urn:microsoft.com/office/officeart/2005/8/layout/target3"/>
    <dgm:cxn modelId="{3BC14524-22CE-49FD-AB03-9958ED392D99}" type="presParOf" srcId="{333A1088-737F-45CB-B68E-254E46348037}" destId="{FFC9F71D-1B4F-4AD9-A4A6-86ADEFC8AF5C}" srcOrd="10" destOrd="0" presId="urn:microsoft.com/office/officeart/2005/8/layout/target3"/>
    <dgm:cxn modelId="{34E42D06-5ADE-418E-BB78-0DC3EFE19F88}" type="presParOf" srcId="{333A1088-737F-45CB-B68E-254E46348037}" destId="{25B08C86-7E15-44DC-BE7F-FFB55DD49D12}" srcOrd="11" destOrd="0" presId="urn:microsoft.com/office/officeart/2005/8/layout/target3"/>
    <dgm:cxn modelId="{ED29530F-4514-4B40-8ACA-D027042E065F}" type="presParOf" srcId="{333A1088-737F-45CB-B68E-254E46348037}" destId="{76644BE8-9D7C-4C09-B250-3D10AF48CBB7}" srcOrd="12" destOrd="0" presId="urn:microsoft.com/office/officeart/2005/8/layout/target3"/>
    <dgm:cxn modelId="{2D805838-AE8F-418F-8157-7126A6DE05F9}" type="presParOf" srcId="{333A1088-737F-45CB-B68E-254E46348037}" destId="{EE85B701-7295-41C0-BA7A-34D3756A2AE6}" srcOrd="13" destOrd="0" presId="urn:microsoft.com/office/officeart/2005/8/layout/target3"/>
    <dgm:cxn modelId="{D9C2478A-356F-49EE-9ADD-5A5F001D2DB4}" type="presParOf" srcId="{333A1088-737F-45CB-B68E-254E46348037}" destId="{8BEBB6EC-1DAA-4CAC-8A25-BC0FCBD5DBD5}" srcOrd="14" destOrd="0" presId="urn:microsoft.com/office/officeart/2005/8/layout/target3"/>
    <dgm:cxn modelId="{1C9E9EB4-3985-4238-B501-04947F39DA16}" type="presParOf" srcId="{333A1088-737F-45CB-B68E-254E46348037}" destId="{AED2198E-93D5-4001-81B4-73124B309672}" srcOrd="15" destOrd="0" presId="urn:microsoft.com/office/officeart/2005/8/layout/target3"/>
    <dgm:cxn modelId="{AA727C76-962C-4A85-A290-97D103C4FF76}" type="presParOf" srcId="{333A1088-737F-45CB-B68E-254E46348037}" destId="{2BE915AB-18AA-4053-B92C-3BFC9ED204BB}" srcOrd="16" destOrd="0" presId="urn:microsoft.com/office/officeart/2005/8/layout/target3"/>
    <dgm:cxn modelId="{D3537219-AC1A-4E35-819C-6418917D0347}" type="presParOf" srcId="{333A1088-737F-45CB-B68E-254E46348037}" destId="{6BB5E863-4638-4E1D-BFDE-399D028AC4ED}" srcOrd="17" destOrd="0" presId="urn:microsoft.com/office/officeart/2005/8/layout/target3"/>
    <dgm:cxn modelId="{697181D0-9CE0-47F8-931B-B94A11C611EA}" type="presParOf" srcId="{333A1088-737F-45CB-B68E-254E46348037}" destId="{5A5FFA88-C948-4069-8E93-59FA12366E83}" srcOrd="18" destOrd="0" presId="urn:microsoft.com/office/officeart/2005/8/layout/target3"/>
    <dgm:cxn modelId="{78118C4F-9E22-4C2C-813A-2A74685EC90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977832-571C-4023-BACF-2981C2901DEC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32F939C4-FBDC-49EA-A0C9-A2C62450A7F2}">
      <dgm:prSet phldrT="[Text]" custT="1"/>
      <dgm:spPr/>
      <dgm:t>
        <a:bodyPr/>
        <a:lstStyle/>
        <a:p>
          <a:r>
            <a:rPr lang="cs-CZ" sz="2800" dirty="0" smtClean="0">
              <a:solidFill>
                <a:srgbClr val="00B050"/>
              </a:solidFill>
            </a:rPr>
            <a:t>rodina</a:t>
          </a:r>
          <a:endParaRPr lang="cs-CZ" sz="2800" dirty="0">
            <a:solidFill>
              <a:srgbClr val="00B050"/>
            </a:solidFill>
          </a:endParaRPr>
        </a:p>
      </dgm:t>
    </dgm:pt>
    <dgm:pt modelId="{FD5F7137-E5E6-4EBF-A6A4-5EBB0B68E4A6}" type="parTrans" cxnId="{C84E12BB-DC56-4AC6-A0C4-18C74202EB9D}">
      <dgm:prSet/>
      <dgm:spPr/>
      <dgm:t>
        <a:bodyPr/>
        <a:lstStyle/>
        <a:p>
          <a:endParaRPr lang="cs-CZ"/>
        </a:p>
      </dgm:t>
    </dgm:pt>
    <dgm:pt modelId="{7A85267F-BE66-4419-8CCE-C3370FB83385}" type="sibTrans" cxnId="{C84E12BB-DC56-4AC6-A0C4-18C74202EB9D}">
      <dgm:prSet/>
      <dgm:spPr/>
      <dgm:t>
        <a:bodyPr/>
        <a:lstStyle/>
        <a:p>
          <a:endParaRPr lang="cs-CZ"/>
        </a:p>
      </dgm:t>
    </dgm:pt>
    <dgm:pt modelId="{3AB8A731-AB48-4634-81E7-39B41524296B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114E30D8-7F47-4C11-B1D1-ED2CC7032D94}" type="parTrans" cxnId="{10D400C5-5C28-469A-B032-91340D0443F7}">
      <dgm:prSet/>
      <dgm:spPr/>
      <dgm:t>
        <a:bodyPr/>
        <a:lstStyle/>
        <a:p>
          <a:endParaRPr lang="cs-CZ"/>
        </a:p>
      </dgm:t>
    </dgm:pt>
    <dgm:pt modelId="{8A2EF173-9902-43B6-B795-7CB6FC401934}" type="sibTrans" cxnId="{10D400C5-5C28-469A-B032-91340D0443F7}">
      <dgm:prSet/>
      <dgm:spPr/>
      <dgm:t>
        <a:bodyPr/>
        <a:lstStyle/>
        <a:p>
          <a:endParaRPr lang="cs-CZ"/>
        </a:p>
      </dgm:t>
    </dgm:pt>
    <dgm:pt modelId="{74575976-CC89-4977-BF0C-088534368052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174A66EF-D605-413F-82CD-2E8BD761E929}" type="parTrans" cxnId="{11ABB0E2-CA66-4B02-BB84-2ABC60079A14}">
      <dgm:prSet/>
      <dgm:spPr/>
      <dgm:t>
        <a:bodyPr/>
        <a:lstStyle/>
        <a:p>
          <a:endParaRPr lang="cs-CZ"/>
        </a:p>
      </dgm:t>
    </dgm:pt>
    <dgm:pt modelId="{8602845E-F077-477D-9D65-992C2007600B}" type="sibTrans" cxnId="{11ABB0E2-CA66-4B02-BB84-2ABC60079A14}">
      <dgm:prSet/>
      <dgm:spPr/>
      <dgm:t>
        <a:bodyPr/>
        <a:lstStyle/>
        <a:p>
          <a:endParaRPr lang="cs-CZ"/>
        </a:p>
      </dgm:t>
    </dgm:pt>
    <dgm:pt modelId="{D01C7462-E82B-4D21-8E28-CCAD0CBC1D73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72107745-FC4F-4E89-9D18-8CD4F07892FB}" type="parTrans" cxnId="{C57828AD-D147-4833-B44B-27EF3752965D}">
      <dgm:prSet/>
      <dgm:spPr/>
      <dgm:t>
        <a:bodyPr/>
        <a:lstStyle/>
        <a:p>
          <a:endParaRPr lang="cs-CZ"/>
        </a:p>
      </dgm:t>
    </dgm:pt>
    <dgm:pt modelId="{95456C3C-AA14-4BF3-BC51-D0CB1FE4DF3B}" type="sibTrans" cxnId="{C57828AD-D147-4833-B44B-27EF3752965D}">
      <dgm:prSet/>
      <dgm:spPr/>
      <dgm:t>
        <a:bodyPr/>
        <a:lstStyle/>
        <a:p>
          <a:endParaRPr lang="cs-CZ"/>
        </a:p>
      </dgm:t>
    </dgm:pt>
    <dgm:pt modelId="{868E04FF-3609-4C5C-B52D-210E4F34BE08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04A106B8-33FE-4A41-B3CA-D0A940DE36BC}" type="parTrans" cxnId="{FFBBB4CC-6F81-4887-9E76-E51C5DBED8AE}">
      <dgm:prSet/>
      <dgm:spPr/>
      <dgm:t>
        <a:bodyPr/>
        <a:lstStyle/>
        <a:p>
          <a:endParaRPr lang="cs-CZ"/>
        </a:p>
      </dgm:t>
    </dgm:pt>
    <dgm:pt modelId="{59203144-847A-48ED-9EE3-43E900FDAAD5}" type="sibTrans" cxnId="{FFBBB4CC-6F81-4887-9E76-E51C5DBED8AE}">
      <dgm:prSet/>
      <dgm:spPr/>
      <dgm:t>
        <a:bodyPr/>
        <a:lstStyle/>
        <a:p>
          <a:endParaRPr lang="cs-CZ"/>
        </a:p>
      </dgm:t>
    </dgm:pt>
    <dgm:pt modelId="{92F784C8-FC16-409E-9DE2-C5798B07479F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97A2026D-B6D4-4D89-94D5-012175623279}" type="parTrans" cxnId="{AF04C8B8-8B71-4223-B830-F224B2AE8E9A}">
      <dgm:prSet/>
      <dgm:spPr/>
      <dgm:t>
        <a:bodyPr/>
        <a:lstStyle/>
        <a:p>
          <a:endParaRPr lang="cs-CZ"/>
        </a:p>
      </dgm:t>
    </dgm:pt>
    <dgm:pt modelId="{9375D6B5-3A26-438B-869B-6E89CF738003}" type="sibTrans" cxnId="{AF04C8B8-8B71-4223-B830-F224B2AE8E9A}">
      <dgm:prSet/>
      <dgm:spPr/>
      <dgm:t>
        <a:bodyPr/>
        <a:lstStyle/>
        <a:p>
          <a:endParaRPr lang="cs-CZ"/>
        </a:p>
      </dgm:t>
    </dgm:pt>
    <dgm:pt modelId="{B7380F3B-801F-4E55-AD61-E8D8E63E84DC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6C63EF0A-36C7-4E56-9941-ED3AF3553025}" type="parTrans" cxnId="{7E38C7D6-374A-48D2-9C68-A33CA8C532C9}">
      <dgm:prSet/>
      <dgm:spPr/>
      <dgm:t>
        <a:bodyPr/>
        <a:lstStyle/>
        <a:p>
          <a:endParaRPr lang="cs-CZ"/>
        </a:p>
      </dgm:t>
    </dgm:pt>
    <dgm:pt modelId="{0891DFCA-F575-4909-AAE1-801A6F89460E}" type="sibTrans" cxnId="{7E38C7D6-374A-48D2-9C68-A33CA8C532C9}">
      <dgm:prSet/>
      <dgm:spPr/>
      <dgm:t>
        <a:bodyPr/>
        <a:lstStyle/>
        <a:p>
          <a:endParaRPr lang="cs-CZ"/>
        </a:p>
      </dgm:t>
    </dgm:pt>
    <dgm:pt modelId="{616128C4-D456-4E0E-95D1-14F4C00F58DC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65223722-2650-446D-BBE9-74815A31BBD7}" type="parTrans" cxnId="{57221D3F-982D-4283-8950-A8B2F6D6D83A}">
      <dgm:prSet/>
      <dgm:spPr/>
      <dgm:t>
        <a:bodyPr/>
        <a:lstStyle/>
        <a:p>
          <a:endParaRPr lang="cs-CZ"/>
        </a:p>
      </dgm:t>
    </dgm:pt>
    <dgm:pt modelId="{6EC137ED-F5F0-47A1-B392-CBC51D422FA6}" type="sibTrans" cxnId="{57221D3F-982D-4283-8950-A8B2F6D6D83A}">
      <dgm:prSet/>
      <dgm:spPr/>
      <dgm:t>
        <a:bodyPr/>
        <a:lstStyle/>
        <a:p>
          <a:endParaRPr lang="cs-CZ"/>
        </a:p>
      </dgm:t>
    </dgm:pt>
    <dgm:pt modelId="{CBB9AB7D-70F0-496C-A235-A00888CE5394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F6CEEB88-5BAE-4D3D-90B6-06872AB7754F}" type="parTrans" cxnId="{0E3E56B8-84B9-42DC-9957-46A73295F80A}">
      <dgm:prSet/>
      <dgm:spPr/>
      <dgm:t>
        <a:bodyPr/>
        <a:lstStyle/>
        <a:p>
          <a:endParaRPr lang="cs-CZ"/>
        </a:p>
      </dgm:t>
    </dgm:pt>
    <dgm:pt modelId="{D40434F1-8D43-444E-9F5C-0560C3D7C3C7}" type="sibTrans" cxnId="{0E3E56B8-84B9-42DC-9957-46A73295F80A}">
      <dgm:prSet/>
      <dgm:spPr/>
      <dgm:t>
        <a:bodyPr/>
        <a:lstStyle/>
        <a:p>
          <a:endParaRPr lang="cs-CZ"/>
        </a:p>
      </dgm:t>
    </dgm:pt>
    <dgm:pt modelId="{459E251B-90F4-4198-A652-075D7F15F315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5E73BDEA-A4DF-449D-944D-4F4F8138DA2B}" type="parTrans" cxnId="{642C9692-0A0A-4693-A639-38CBBEEBDF0C}">
      <dgm:prSet/>
      <dgm:spPr/>
      <dgm:t>
        <a:bodyPr/>
        <a:lstStyle/>
        <a:p>
          <a:endParaRPr lang="cs-CZ"/>
        </a:p>
      </dgm:t>
    </dgm:pt>
    <dgm:pt modelId="{956E7A26-7514-484B-9FC2-5D4F78ED6DB5}" type="sibTrans" cxnId="{642C9692-0A0A-4693-A639-38CBBEEBDF0C}">
      <dgm:prSet/>
      <dgm:spPr/>
      <dgm:t>
        <a:bodyPr/>
        <a:lstStyle/>
        <a:p>
          <a:endParaRPr lang="cs-CZ"/>
        </a:p>
      </dgm:t>
    </dgm:pt>
    <dgm:pt modelId="{A0D98079-D369-4827-888D-28F79711FB84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4FCF5D1B-A4A3-49B9-82EA-F4AAC82BE390}" type="parTrans" cxnId="{66DB1EDD-38A3-4E15-8682-67C2E2F527A9}">
      <dgm:prSet/>
      <dgm:spPr/>
      <dgm:t>
        <a:bodyPr/>
        <a:lstStyle/>
        <a:p>
          <a:endParaRPr lang="cs-CZ"/>
        </a:p>
      </dgm:t>
    </dgm:pt>
    <dgm:pt modelId="{317F1589-A203-4B2B-9E6F-E052A09F66E5}" type="sibTrans" cxnId="{66DB1EDD-38A3-4E15-8682-67C2E2F527A9}">
      <dgm:prSet/>
      <dgm:spPr/>
      <dgm:t>
        <a:bodyPr/>
        <a:lstStyle/>
        <a:p>
          <a:endParaRPr lang="cs-CZ"/>
        </a:p>
      </dgm:t>
    </dgm:pt>
    <dgm:pt modelId="{F57C3080-B0C7-41E1-ACFD-ABA6B32AA0E5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EE585BEA-4A00-4E0A-859F-28A0D9D11512}" type="parTrans" cxnId="{AF6F2D91-6190-4CD8-9385-6EFC66C5A112}">
      <dgm:prSet/>
      <dgm:spPr/>
      <dgm:t>
        <a:bodyPr/>
        <a:lstStyle/>
        <a:p>
          <a:endParaRPr lang="cs-CZ"/>
        </a:p>
      </dgm:t>
    </dgm:pt>
    <dgm:pt modelId="{EF57386C-FDF9-49EF-A0ED-EDE9452F7EAF}" type="sibTrans" cxnId="{AF6F2D91-6190-4CD8-9385-6EFC66C5A112}">
      <dgm:prSet/>
      <dgm:spPr/>
      <dgm:t>
        <a:bodyPr/>
        <a:lstStyle/>
        <a:p>
          <a:endParaRPr lang="cs-CZ"/>
        </a:p>
      </dgm:t>
    </dgm:pt>
    <dgm:pt modelId="{95454CC8-78D7-438A-93D1-C9F0D0C72EE8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651431FD-0C1E-4127-904F-230CEA91818D}" type="parTrans" cxnId="{D270BDA7-E908-4971-AB94-85627D0EE3A8}">
      <dgm:prSet/>
      <dgm:spPr/>
      <dgm:t>
        <a:bodyPr/>
        <a:lstStyle/>
        <a:p>
          <a:endParaRPr lang="cs-CZ"/>
        </a:p>
      </dgm:t>
    </dgm:pt>
    <dgm:pt modelId="{1B7DBB0E-ABFD-430D-9C63-D96E5AFF8CF3}" type="sibTrans" cxnId="{D270BDA7-E908-4971-AB94-85627D0EE3A8}">
      <dgm:prSet/>
      <dgm:spPr/>
      <dgm:t>
        <a:bodyPr/>
        <a:lstStyle/>
        <a:p>
          <a:endParaRPr lang="cs-CZ"/>
        </a:p>
      </dgm:t>
    </dgm:pt>
    <dgm:pt modelId="{3F3E2DDB-15EE-4489-8853-CB93E22B3CE2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D6F671D3-7F87-4FAB-B7E2-DFE19BD23BFD}" type="parTrans" cxnId="{5CCEC84A-D897-4E4F-9E73-769E29CB3BA4}">
      <dgm:prSet/>
      <dgm:spPr/>
      <dgm:t>
        <a:bodyPr/>
        <a:lstStyle/>
        <a:p>
          <a:endParaRPr lang="cs-CZ"/>
        </a:p>
      </dgm:t>
    </dgm:pt>
    <dgm:pt modelId="{28980CC2-8E33-4FAB-95E3-F1A0C07C94F2}" type="sibTrans" cxnId="{5CCEC84A-D897-4E4F-9E73-769E29CB3BA4}">
      <dgm:prSet/>
      <dgm:spPr/>
      <dgm:t>
        <a:bodyPr/>
        <a:lstStyle/>
        <a:p>
          <a:endParaRPr lang="cs-CZ"/>
        </a:p>
      </dgm:t>
    </dgm:pt>
    <dgm:pt modelId="{1073F003-6C14-41B9-84E3-4B1AE2A1B0FD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6B4AE612-D188-4E78-ADCD-BF403ADE69DC}" type="parTrans" cxnId="{EB8653C2-55F9-4435-B227-77EB581D593C}">
      <dgm:prSet/>
      <dgm:spPr/>
      <dgm:t>
        <a:bodyPr/>
        <a:lstStyle/>
        <a:p>
          <a:endParaRPr lang="cs-CZ"/>
        </a:p>
      </dgm:t>
    </dgm:pt>
    <dgm:pt modelId="{70DDF942-1D4D-4F78-B642-DFB0DBA6AD9A}" type="sibTrans" cxnId="{EB8653C2-55F9-4435-B227-77EB581D593C}">
      <dgm:prSet/>
      <dgm:spPr/>
      <dgm:t>
        <a:bodyPr/>
        <a:lstStyle/>
        <a:p>
          <a:endParaRPr lang="cs-CZ"/>
        </a:p>
      </dgm:t>
    </dgm:pt>
    <dgm:pt modelId="{4F1B8E8D-6D93-49AB-B9C6-57F5E306EA71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4F63766B-437E-4402-935C-864E744F13F3}" type="parTrans" cxnId="{5228000D-23D9-494C-A81E-AFFA97BEF76C}">
      <dgm:prSet/>
      <dgm:spPr/>
      <dgm:t>
        <a:bodyPr/>
        <a:lstStyle/>
        <a:p>
          <a:endParaRPr lang="cs-CZ"/>
        </a:p>
      </dgm:t>
    </dgm:pt>
    <dgm:pt modelId="{EC2D48A2-8411-4C84-9CE4-71B0028600A1}" type="sibTrans" cxnId="{5228000D-23D9-494C-A81E-AFFA97BEF76C}">
      <dgm:prSet/>
      <dgm:spPr/>
      <dgm:t>
        <a:bodyPr/>
        <a:lstStyle/>
        <a:p>
          <a:endParaRPr lang="cs-CZ"/>
        </a:p>
      </dgm:t>
    </dgm:pt>
    <dgm:pt modelId="{F40FA9E0-F754-4A49-8553-047B2B166320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756EB6E0-3286-4E65-87C2-D817D4C9625D}" type="parTrans" cxnId="{74DA74C7-F612-4863-B0E6-BD22E8B93659}">
      <dgm:prSet/>
      <dgm:spPr/>
      <dgm:t>
        <a:bodyPr/>
        <a:lstStyle/>
        <a:p>
          <a:endParaRPr lang="cs-CZ"/>
        </a:p>
      </dgm:t>
    </dgm:pt>
    <dgm:pt modelId="{58E9F872-84E4-4202-A630-5043077CA1E6}" type="sibTrans" cxnId="{74DA74C7-F612-4863-B0E6-BD22E8B93659}">
      <dgm:prSet/>
      <dgm:spPr/>
      <dgm:t>
        <a:bodyPr/>
        <a:lstStyle/>
        <a:p>
          <a:endParaRPr lang="cs-CZ"/>
        </a:p>
      </dgm:t>
    </dgm:pt>
    <dgm:pt modelId="{DF159CE4-9BF8-46E2-B277-5545126634DA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AC54F600-6E54-4A69-A91C-7C7B1061F6DF}" type="parTrans" cxnId="{AACFC14E-6437-45FE-B8D6-8CBCA3E9ECA1}">
      <dgm:prSet/>
      <dgm:spPr/>
      <dgm:t>
        <a:bodyPr/>
        <a:lstStyle/>
        <a:p>
          <a:endParaRPr lang="cs-CZ"/>
        </a:p>
      </dgm:t>
    </dgm:pt>
    <dgm:pt modelId="{1DFC68FD-0B23-4A4D-9779-E3727B1D653E}" type="sibTrans" cxnId="{AACFC14E-6437-45FE-B8D6-8CBCA3E9ECA1}">
      <dgm:prSet/>
      <dgm:spPr/>
      <dgm:t>
        <a:bodyPr/>
        <a:lstStyle/>
        <a:p>
          <a:endParaRPr lang="cs-CZ"/>
        </a:p>
      </dgm:t>
    </dgm:pt>
    <dgm:pt modelId="{1BF66347-58BF-42A5-83D2-82D915430F8C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A68AE2F7-25C3-476A-A62E-723BF3B69714}" type="parTrans" cxnId="{2554EEDB-ED74-4764-9214-BF4EFB8A3244}">
      <dgm:prSet/>
      <dgm:spPr/>
      <dgm:t>
        <a:bodyPr/>
        <a:lstStyle/>
        <a:p>
          <a:endParaRPr lang="cs-CZ"/>
        </a:p>
      </dgm:t>
    </dgm:pt>
    <dgm:pt modelId="{C03D315B-B7A6-4945-82E6-1D335DBB3EFD}" type="sibTrans" cxnId="{2554EEDB-ED74-4764-9214-BF4EFB8A3244}">
      <dgm:prSet/>
      <dgm:spPr/>
      <dgm:t>
        <a:bodyPr/>
        <a:lstStyle/>
        <a:p>
          <a:endParaRPr lang="cs-CZ"/>
        </a:p>
      </dgm:t>
    </dgm:pt>
    <dgm:pt modelId="{89BAF6F0-3DFC-4088-8983-88C1B52B9761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99FF16F3-F3D7-4F8C-8CE7-64B0855AB9A0}" type="parTrans" cxnId="{B4F17293-FB58-4CE9-83F5-468A6E6F77F0}">
      <dgm:prSet/>
      <dgm:spPr/>
      <dgm:t>
        <a:bodyPr/>
        <a:lstStyle/>
        <a:p>
          <a:endParaRPr lang="cs-CZ"/>
        </a:p>
      </dgm:t>
    </dgm:pt>
    <dgm:pt modelId="{2F06B467-A69D-4686-913F-9CD4383C43AF}" type="sibTrans" cxnId="{B4F17293-FB58-4CE9-83F5-468A6E6F77F0}">
      <dgm:prSet/>
      <dgm:spPr/>
      <dgm:t>
        <a:bodyPr/>
        <a:lstStyle/>
        <a:p>
          <a:endParaRPr lang="cs-CZ"/>
        </a:p>
      </dgm:t>
    </dgm:pt>
    <dgm:pt modelId="{F29686C1-72A3-4F1E-96E9-5E6612DD140A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41C6092B-80BE-4B29-9BF1-FC913BFE0111}" type="parTrans" cxnId="{54389113-F221-4D75-B54B-4D24747EA870}">
      <dgm:prSet/>
      <dgm:spPr/>
      <dgm:t>
        <a:bodyPr/>
        <a:lstStyle/>
        <a:p>
          <a:endParaRPr lang="cs-CZ"/>
        </a:p>
      </dgm:t>
    </dgm:pt>
    <dgm:pt modelId="{6AC1CD5E-C7CB-4524-A50C-F6BF0C0D7AA2}" type="sibTrans" cxnId="{54389113-F221-4D75-B54B-4D24747EA870}">
      <dgm:prSet/>
      <dgm:spPr/>
      <dgm:t>
        <a:bodyPr/>
        <a:lstStyle/>
        <a:p>
          <a:endParaRPr lang="cs-CZ"/>
        </a:p>
      </dgm:t>
    </dgm:pt>
    <dgm:pt modelId="{445A275F-DCF8-45E0-9383-44358F932E45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85A38213-0905-4F64-8443-8C1BFCA87F4C}" type="parTrans" cxnId="{89E1BF6F-ABA2-432B-874D-13245E696B79}">
      <dgm:prSet/>
      <dgm:spPr/>
      <dgm:t>
        <a:bodyPr/>
        <a:lstStyle/>
        <a:p>
          <a:endParaRPr lang="cs-CZ"/>
        </a:p>
      </dgm:t>
    </dgm:pt>
    <dgm:pt modelId="{50B50FA6-3577-49E1-8554-F4F2F6606717}" type="sibTrans" cxnId="{89E1BF6F-ABA2-432B-874D-13245E696B79}">
      <dgm:prSet/>
      <dgm:spPr/>
      <dgm:t>
        <a:bodyPr/>
        <a:lstStyle/>
        <a:p>
          <a:endParaRPr lang="cs-CZ"/>
        </a:p>
      </dgm:t>
    </dgm:pt>
    <dgm:pt modelId="{045C8E77-3BBA-4063-8F0C-1AB22074BFE0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55A7050C-9989-4FB5-9594-B877B946BEF4}" type="parTrans" cxnId="{18D708A1-B2F5-4FE1-A33D-077D6EDAC39F}">
      <dgm:prSet/>
      <dgm:spPr/>
      <dgm:t>
        <a:bodyPr/>
        <a:lstStyle/>
        <a:p>
          <a:endParaRPr lang="cs-CZ"/>
        </a:p>
      </dgm:t>
    </dgm:pt>
    <dgm:pt modelId="{B0C68315-CE78-4B57-AD07-D04F29986BFB}" type="sibTrans" cxnId="{18D708A1-B2F5-4FE1-A33D-077D6EDAC39F}">
      <dgm:prSet/>
      <dgm:spPr/>
      <dgm:t>
        <a:bodyPr/>
        <a:lstStyle/>
        <a:p>
          <a:endParaRPr lang="cs-CZ"/>
        </a:p>
      </dgm:t>
    </dgm:pt>
    <dgm:pt modelId="{1D3A0A66-04B0-49CE-A424-A7CD82C16D2B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159BC238-9F22-4C2D-92F7-6BDCE947EAE2}" type="parTrans" cxnId="{929958C3-5C61-4438-AC12-969EC0972632}">
      <dgm:prSet/>
      <dgm:spPr/>
      <dgm:t>
        <a:bodyPr/>
        <a:lstStyle/>
        <a:p>
          <a:endParaRPr lang="cs-CZ"/>
        </a:p>
      </dgm:t>
    </dgm:pt>
    <dgm:pt modelId="{CF850A56-8BCD-4CD2-9719-3CE81CA4280C}" type="sibTrans" cxnId="{929958C3-5C61-4438-AC12-969EC0972632}">
      <dgm:prSet/>
      <dgm:spPr/>
      <dgm:t>
        <a:bodyPr/>
        <a:lstStyle/>
        <a:p>
          <a:endParaRPr lang="cs-CZ"/>
        </a:p>
      </dgm:t>
    </dgm:pt>
    <dgm:pt modelId="{E9576AFF-7EB0-4CD4-8B10-CD94BBF9A745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3C5F6266-3C75-423F-B87B-539CE66EB9EF}" type="parTrans" cxnId="{40581CD0-F957-4B6E-89B9-0C8CAC47141E}">
      <dgm:prSet/>
      <dgm:spPr/>
      <dgm:t>
        <a:bodyPr/>
        <a:lstStyle/>
        <a:p>
          <a:endParaRPr lang="cs-CZ"/>
        </a:p>
      </dgm:t>
    </dgm:pt>
    <dgm:pt modelId="{C0911CCE-C7E7-48BC-A252-6193F727BB09}" type="sibTrans" cxnId="{40581CD0-F957-4B6E-89B9-0C8CAC47141E}">
      <dgm:prSet/>
      <dgm:spPr/>
      <dgm:t>
        <a:bodyPr/>
        <a:lstStyle/>
        <a:p>
          <a:endParaRPr lang="cs-CZ"/>
        </a:p>
      </dgm:t>
    </dgm:pt>
    <dgm:pt modelId="{937BB69F-FA57-4C6C-946B-1962EC51EA51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09E528E0-1869-4731-9671-93C0872DE1BF}" type="parTrans" cxnId="{981AF029-5E16-4A70-9986-9FDBFAB438F1}">
      <dgm:prSet/>
      <dgm:spPr/>
      <dgm:t>
        <a:bodyPr/>
        <a:lstStyle/>
        <a:p>
          <a:endParaRPr lang="cs-CZ"/>
        </a:p>
      </dgm:t>
    </dgm:pt>
    <dgm:pt modelId="{C30BF702-9588-46E2-B838-051E5D92DEFA}" type="sibTrans" cxnId="{981AF029-5E16-4A70-9986-9FDBFAB438F1}">
      <dgm:prSet/>
      <dgm:spPr/>
      <dgm:t>
        <a:bodyPr/>
        <a:lstStyle/>
        <a:p>
          <a:endParaRPr lang="cs-CZ"/>
        </a:p>
      </dgm:t>
    </dgm:pt>
    <dgm:pt modelId="{6E1F59D2-23CD-4822-A894-53C3F45CA069}">
      <dgm:prSet phldrT="[Text]" phldr="1" custRadScaleRad="40166" custRadScaleInc="111086"/>
      <dgm:spPr/>
      <dgm:t>
        <a:bodyPr/>
        <a:lstStyle/>
        <a:p>
          <a:endParaRPr lang="cs-CZ" dirty="0"/>
        </a:p>
      </dgm:t>
    </dgm:pt>
    <dgm:pt modelId="{81CAC4B7-7AAF-4143-86E2-BED937463CD5}" type="parTrans" cxnId="{C3483917-62BE-41A3-AE26-EF884DC5FE4D}">
      <dgm:prSet/>
      <dgm:spPr/>
      <dgm:t>
        <a:bodyPr/>
        <a:lstStyle/>
        <a:p>
          <a:endParaRPr lang="cs-CZ"/>
        </a:p>
      </dgm:t>
    </dgm:pt>
    <dgm:pt modelId="{235FB513-2A87-4F40-B1E7-449B868A8B92}" type="sibTrans" cxnId="{C3483917-62BE-41A3-AE26-EF884DC5FE4D}">
      <dgm:prSet/>
      <dgm:spPr/>
      <dgm:t>
        <a:bodyPr/>
        <a:lstStyle/>
        <a:p>
          <a:endParaRPr lang="cs-CZ"/>
        </a:p>
      </dgm:t>
    </dgm:pt>
    <dgm:pt modelId="{85344E12-CEA9-4A5F-AAE6-B5D18DFAFECD}">
      <dgm:prSet phldrT="[Text]" custRadScaleRad="40166" custRadScaleInc="111086"/>
      <dgm:spPr/>
      <dgm:t>
        <a:bodyPr/>
        <a:lstStyle/>
        <a:p>
          <a:endParaRPr lang="cs-CZ"/>
        </a:p>
      </dgm:t>
    </dgm:pt>
    <dgm:pt modelId="{45F0BF7B-17A6-4414-AC3B-9DDE27CE6EF8}" type="parTrans" cxnId="{DDCA8DD9-D420-4AB0-A717-FE6BAB132B63}">
      <dgm:prSet/>
      <dgm:spPr/>
      <dgm:t>
        <a:bodyPr/>
        <a:lstStyle/>
        <a:p>
          <a:endParaRPr lang="cs-CZ"/>
        </a:p>
      </dgm:t>
    </dgm:pt>
    <dgm:pt modelId="{29C41B11-BE78-492B-B7E6-56792F536EFC}" type="sibTrans" cxnId="{DDCA8DD9-D420-4AB0-A717-FE6BAB132B63}">
      <dgm:prSet/>
      <dgm:spPr/>
      <dgm:t>
        <a:bodyPr/>
        <a:lstStyle/>
        <a:p>
          <a:endParaRPr lang="cs-CZ"/>
        </a:p>
      </dgm:t>
    </dgm:pt>
    <dgm:pt modelId="{04AF8B49-7B6F-421C-8DF2-446E2DC565D9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1D563D8A-984A-4B17-BC71-FF6ADDBBE8EC}" type="sibTrans" cxnId="{445A5FA4-0293-4C6B-B041-FAF12090CCFA}">
      <dgm:prSet/>
      <dgm:spPr/>
      <dgm:t>
        <a:bodyPr/>
        <a:lstStyle/>
        <a:p>
          <a:endParaRPr lang="cs-CZ"/>
        </a:p>
      </dgm:t>
    </dgm:pt>
    <dgm:pt modelId="{5C56D186-9677-4577-836A-BA6BE6CB3EFE}" type="parTrans" cxnId="{445A5FA4-0293-4C6B-B041-FAF12090CCFA}">
      <dgm:prSet/>
      <dgm:spPr/>
      <dgm:t>
        <a:bodyPr/>
        <a:lstStyle/>
        <a:p>
          <a:endParaRPr lang="cs-CZ"/>
        </a:p>
      </dgm:t>
    </dgm:pt>
    <dgm:pt modelId="{644054B7-4DA8-47EC-A655-706747515AF5}" type="pres">
      <dgm:prSet presAssocID="{AF977832-571C-4023-BACF-2981C2901DE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3E5C45-2585-452A-BBF8-C59C77B50009}" type="pres">
      <dgm:prSet presAssocID="{32F939C4-FBDC-49EA-A0C9-A2C62450A7F2}" presName="centerShape" presStyleLbl="node0" presStyleIdx="0" presStyleCnt="1" custLinFactNeighborX="-82067" custLinFactNeighborY="-563"/>
      <dgm:spPr/>
      <dgm:t>
        <a:bodyPr/>
        <a:lstStyle/>
        <a:p>
          <a:endParaRPr lang="cs-CZ"/>
        </a:p>
      </dgm:t>
    </dgm:pt>
    <dgm:pt modelId="{F0DEE107-6E16-4E93-B196-706B98B51896}" type="pres">
      <dgm:prSet presAssocID="{114E30D8-7F47-4C11-B1D1-ED2CC7032D94}" presName="Name9" presStyleLbl="parChTrans1D2" presStyleIdx="0" presStyleCnt="4"/>
      <dgm:spPr/>
      <dgm:t>
        <a:bodyPr/>
        <a:lstStyle/>
        <a:p>
          <a:endParaRPr lang="cs-CZ"/>
        </a:p>
      </dgm:t>
    </dgm:pt>
    <dgm:pt modelId="{C10F1EC7-C86A-4844-8902-F3A31BCEE740}" type="pres">
      <dgm:prSet presAssocID="{114E30D8-7F47-4C11-B1D1-ED2CC7032D94}" presName="connTx" presStyleLbl="parChTrans1D2" presStyleIdx="0" presStyleCnt="4"/>
      <dgm:spPr/>
      <dgm:t>
        <a:bodyPr/>
        <a:lstStyle/>
        <a:p>
          <a:endParaRPr lang="cs-CZ"/>
        </a:p>
      </dgm:t>
    </dgm:pt>
    <dgm:pt modelId="{F8D7F6CB-9F64-470B-B813-5AE08CD7DACC}" type="pres">
      <dgm:prSet presAssocID="{3AB8A731-AB48-4634-81E7-39B41524296B}" presName="node" presStyleLbl="node1" presStyleIdx="0" presStyleCnt="4" custRadScaleRad="169716" custRadScaleInc="1198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DA8DF9-556C-4E5C-903F-D53A69A9DD9C}" type="pres">
      <dgm:prSet presAssocID="{5C56D186-9677-4577-836A-BA6BE6CB3EFE}" presName="Name9" presStyleLbl="parChTrans1D2" presStyleIdx="1" presStyleCnt="4"/>
      <dgm:spPr/>
      <dgm:t>
        <a:bodyPr/>
        <a:lstStyle/>
        <a:p>
          <a:endParaRPr lang="cs-CZ"/>
        </a:p>
      </dgm:t>
    </dgm:pt>
    <dgm:pt modelId="{D9CC88AF-4698-4E4C-BBFD-8AF1C1FEC3E9}" type="pres">
      <dgm:prSet presAssocID="{5C56D186-9677-4577-836A-BA6BE6CB3EFE}" presName="connTx" presStyleLbl="parChTrans1D2" presStyleIdx="1" presStyleCnt="4"/>
      <dgm:spPr/>
      <dgm:t>
        <a:bodyPr/>
        <a:lstStyle/>
        <a:p>
          <a:endParaRPr lang="cs-CZ"/>
        </a:p>
      </dgm:t>
    </dgm:pt>
    <dgm:pt modelId="{42B819AF-7B3F-45A2-BF54-8405741AA146}" type="pres">
      <dgm:prSet presAssocID="{04AF8B49-7B6F-421C-8DF2-446E2DC565D9}" presName="node" presStyleLbl="node1" presStyleIdx="1" presStyleCnt="4" custRadScaleRad="82077" custRadScaleInc="-407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D076E6-2CF3-4467-8EBD-93F0D49D266D}" type="pres">
      <dgm:prSet presAssocID="{174A66EF-D605-413F-82CD-2E8BD761E929}" presName="Name9" presStyleLbl="parChTrans1D2" presStyleIdx="2" presStyleCnt="4"/>
      <dgm:spPr/>
      <dgm:t>
        <a:bodyPr/>
        <a:lstStyle/>
        <a:p>
          <a:endParaRPr lang="cs-CZ"/>
        </a:p>
      </dgm:t>
    </dgm:pt>
    <dgm:pt modelId="{70695674-53D5-49C9-B449-BA981699EFA7}" type="pres">
      <dgm:prSet presAssocID="{174A66EF-D605-413F-82CD-2E8BD761E929}" presName="connTx" presStyleLbl="parChTrans1D2" presStyleIdx="2" presStyleCnt="4"/>
      <dgm:spPr/>
      <dgm:t>
        <a:bodyPr/>
        <a:lstStyle/>
        <a:p>
          <a:endParaRPr lang="cs-CZ"/>
        </a:p>
      </dgm:t>
    </dgm:pt>
    <dgm:pt modelId="{26B76F08-E041-4FD5-9A5D-FDEB7631B153}" type="pres">
      <dgm:prSet presAssocID="{74575976-CC89-4977-BF0C-088534368052}" presName="node" presStyleLbl="node1" presStyleIdx="2" presStyleCnt="4" custRadScaleRad="59905" custRadScaleInc="2843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D350D8-A4D5-4946-BAE5-791633999185}" type="pres">
      <dgm:prSet presAssocID="{72107745-FC4F-4E89-9D18-8CD4F07892FB}" presName="Name9" presStyleLbl="parChTrans1D2" presStyleIdx="3" presStyleCnt="4"/>
      <dgm:spPr/>
      <dgm:t>
        <a:bodyPr/>
        <a:lstStyle/>
        <a:p>
          <a:endParaRPr lang="cs-CZ"/>
        </a:p>
      </dgm:t>
    </dgm:pt>
    <dgm:pt modelId="{FC916DF9-BE2A-456D-B9E8-A2755DF90B0C}" type="pres">
      <dgm:prSet presAssocID="{72107745-FC4F-4E89-9D18-8CD4F07892FB}" presName="connTx" presStyleLbl="parChTrans1D2" presStyleIdx="3" presStyleCnt="4"/>
      <dgm:spPr/>
      <dgm:t>
        <a:bodyPr/>
        <a:lstStyle/>
        <a:p>
          <a:endParaRPr lang="cs-CZ"/>
        </a:p>
      </dgm:t>
    </dgm:pt>
    <dgm:pt modelId="{6677CBF5-3B5A-457B-820A-5FD0858D77D0}" type="pres">
      <dgm:prSet presAssocID="{D01C7462-E82B-4D21-8E28-CCAD0CBC1D73}" presName="node" presStyleLbl="node1" presStyleIdx="3" presStyleCnt="4" custRadScaleRad="47167" custRadScaleInc="-2517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202897-2609-4FF2-BC20-C80DEF12D973}" type="presOf" srcId="{72107745-FC4F-4E89-9D18-8CD4F07892FB}" destId="{FC916DF9-BE2A-456D-B9E8-A2755DF90B0C}" srcOrd="1" destOrd="0" presId="urn:microsoft.com/office/officeart/2005/8/layout/radial1"/>
    <dgm:cxn modelId="{57221D3F-982D-4283-8950-A8B2F6D6D83A}" srcId="{AF977832-571C-4023-BACF-2981C2901DEC}" destId="{616128C4-D456-4E0E-95D1-14F4C00F58DC}" srcOrd="4" destOrd="0" parTransId="{65223722-2650-446D-BBE9-74815A31BBD7}" sibTransId="{6EC137ED-F5F0-47A1-B392-CBC51D422FA6}"/>
    <dgm:cxn modelId="{929958C3-5C61-4438-AC12-969EC0972632}" srcId="{AF977832-571C-4023-BACF-2981C2901DEC}" destId="{1D3A0A66-04B0-49CE-A424-A7CD82C16D2B}" srcOrd="20" destOrd="0" parTransId="{159BC238-9F22-4C2D-92F7-6BDCE947EAE2}" sibTransId="{CF850A56-8BCD-4CD2-9719-3CE81CA4280C}"/>
    <dgm:cxn modelId="{5228000D-23D9-494C-A81E-AFFA97BEF76C}" srcId="{AF977832-571C-4023-BACF-2981C2901DEC}" destId="{4F1B8E8D-6D93-49AB-B9C6-57F5E306EA71}" srcOrd="12" destOrd="0" parTransId="{4F63766B-437E-4402-935C-864E744F13F3}" sibTransId="{EC2D48A2-8411-4C84-9CE4-71B0028600A1}"/>
    <dgm:cxn modelId="{AF6F2D91-6190-4CD8-9385-6EFC66C5A112}" srcId="{AF977832-571C-4023-BACF-2981C2901DEC}" destId="{F57C3080-B0C7-41E1-ACFD-ABA6B32AA0E5}" srcOrd="8" destOrd="0" parTransId="{EE585BEA-4A00-4E0A-859F-28A0D9D11512}" sibTransId="{EF57386C-FDF9-49EF-A0ED-EDE9452F7EAF}"/>
    <dgm:cxn modelId="{40CDF583-D0C5-4B53-9320-C3C6FEAE4B96}" type="presOf" srcId="{74575976-CC89-4977-BF0C-088534368052}" destId="{26B76F08-E041-4FD5-9A5D-FDEB7631B153}" srcOrd="0" destOrd="0" presId="urn:microsoft.com/office/officeart/2005/8/layout/radial1"/>
    <dgm:cxn modelId="{DDCA8DD9-D420-4AB0-A717-FE6BAB132B63}" srcId="{AF977832-571C-4023-BACF-2981C2901DEC}" destId="{85344E12-CEA9-4A5F-AAE6-B5D18DFAFECD}" srcOrd="24" destOrd="0" parTransId="{45F0BF7B-17A6-4414-AC3B-9DDE27CE6EF8}" sibTransId="{29C41B11-BE78-492B-B7E6-56792F536EFC}"/>
    <dgm:cxn modelId="{10D400C5-5C28-469A-B032-91340D0443F7}" srcId="{32F939C4-FBDC-49EA-A0C9-A2C62450A7F2}" destId="{3AB8A731-AB48-4634-81E7-39B41524296B}" srcOrd="0" destOrd="0" parTransId="{114E30D8-7F47-4C11-B1D1-ED2CC7032D94}" sibTransId="{8A2EF173-9902-43B6-B795-7CB6FC401934}"/>
    <dgm:cxn modelId="{72EB3973-7EAD-416F-BA4F-C5C33C59ADB9}" type="presOf" srcId="{D01C7462-E82B-4D21-8E28-CCAD0CBC1D73}" destId="{6677CBF5-3B5A-457B-820A-5FD0858D77D0}" srcOrd="0" destOrd="0" presId="urn:microsoft.com/office/officeart/2005/8/layout/radial1"/>
    <dgm:cxn modelId="{66DB1EDD-38A3-4E15-8682-67C2E2F527A9}" srcId="{AF977832-571C-4023-BACF-2981C2901DEC}" destId="{A0D98079-D369-4827-888D-28F79711FB84}" srcOrd="7" destOrd="0" parTransId="{4FCF5D1B-A4A3-49B9-82EA-F4AAC82BE390}" sibTransId="{317F1589-A203-4B2B-9E6F-E052A09F66E5}"/>
    <dgm:cxn modelId="{5CCEC84A-D897-4E4F-9E73-769E29CB3BA4}" srcId="{AF977832-571C-4023-BACF-2981C2901DEC}" destId="{3F3E2DDB-15EE-4489-8853-CB93E22B3CE2}" srcOrd="10" destOrd="0" parTransId="{D6F671D3-7F87-4FAB-B7E2-DFE19BD23BFD}" sibTransId="{28980CC2-8E33-4FAB-95E3-F1A0C07C94F2}"/>
    <dgm:cxn modelId="{EB8653C2-55F9-4435-B227-77EB581D593C}" srcId="{AF977832-571C-4023-BACF-2981C2901DEC}" destId="{1073F003-6C14-41B9-84E3-4B1AE2A1B0FD}" srcOrd="11" destOrd="0" parTransId="{6B4AE612-D188-4E78-ADCD-BF403ADE69DC}" sibTransId="{70DDF942-1D4D-4F78-B642-DFB0DBA6AD9A}"/>
    <dgm:cxn modelId="{18D708A1-B2F5-4FE1-A33D-077D6EDAC39F}" srcId="{AF977832-571C-4023-BACF-2981C2901DEC}" destId="{045C8E77-3BBA-4063-8F0C-1AB22074BFE0}" srcOrd="19" destOrd="0" parTransId="{55A7050C-9989-4FB5-9594-B877B946BEF4}" sibTransId="{B0C68315-CE78-4B57-AD07-D04F29986BFB}"/>
    <dgm:cxn modelId="{EFE1AA93-0FC7-43FE-89E9-4D125ED373F6}" type="presOf" srcId="{AF977832-571C-4023-BACF-2981C2901DEC}" destId="{644054B7-4DA8-47EC-A655-706747515AF5}" srcOrd="0" destOrd="0" presId="urn:microsoft.com/office/officeart/2005/8/layout/radial1"/>
    <dgm:cxn modelId="{911D8174-ED4A-4369-AFA2-7CFFCF62AE0C}" type="presOf" srcId="{114E30D8-7F47-4C11-B1D1-ED2CC7032D94}" destId="{C10F1EC7-C86A-4844-8902-F3A31BCEE740}" srcOrd="1" destOrd="0" presId="urn:microsoft.com/office/officeart/2005/8/layout/radial1"/>
    <dgm:cxn modelId="{89E1BF6F-ABA2-432B-874D-13245E696B79}" srcId="{AF977832-571C-4023-BACF-2981C2901DEC}" destId="{445A275F-DCF8-45E0-9383-44358F932E45}" srcOrd="18" destOrd="0" parTransId="{85A38213-0905-4F64-8443-8C1BFCA87F4C}" sibTransId="{50B50FA6-3577-49E1-8554-F4F2F6606717}"/>
    <dgm:cxn modelId="{CD8863F5-A48E-429D-BE96-6DE8E97EB296}" type="presOf" srcId="{5C56D186-9677-4577-836A-BA6BE6CB3EFE}" destId="{82DA8DF9-556C-4E5C-903F-D53A69A9DD9C}" srcOrd="0" destOrd="0" presId="urn:microsoft.com/office/officeart/2005/8/layout/radial1"/>
    <dgm:cxn modelId="{5A2EDA4B-E014-48BB-A972-A1583661BBD6}" type="presOf" srcId="{32F939C4-FBDC-49EA-A0C9-A2C62450A7F2}" destId="{703E5C45-2585-452A-BBF8-C59C77B50009}" srcOrd="0" destOrd="0" presId="urn:microsoft.com/office/officeart/2005/8/layout/radial1"/>
    <dgm:cxn modelId="{74DA74C7-F612-4863-B0E6-BD22E8B93659}" srcId="{AF977832-571C-4023-BACF-2981C2901DEC}" destId="{F40FA9E0-F754-4A49-8553-047B2B166320}" srcOrd="13" destOrd="0" parTransId="{756EB6E0-3286-4E65-87C2-D817D4C9625D}" sibTransId="{58E9F872-84E4-4202-A630-5043077CA1E6}"/>
    <dgm:cxn modelId="{445A5FA4-0293-4C6B-B041-FAF12090CCFA}" srcId="{32F939C4-FBDC-49EA-A0C9-A2C62450A7F2}" destId="{04AF8B49-7B6F-421C-8DF2-446E2DC565D9}" srcOrd="1" destOrd="0" parTransId="{5C56D186-9677-4577-836A-BA6BE6CB3EFE}" sibTransId="{1D563D8A-984A-4B17-BC71-FF6ADDBBE8EC}"/>
    <dgm:cxn modelId="{7E38C7D6-374A-48D2-9C68-A33CA8C532C9}" srcId="{AF977832-571C-4023-BACF-2981C2901DEC}" destId="{B7380F3B-801F-4E55-AD61-E8D8E63E84DC}" srcOrd="3" destOrd="0" parTransId="{6C63EF0A-36C7-4E56-9941-ED3AF3553025}" sibTransId="{0891DFCA-F575-4909-AAE1-801A6F89460E}"/>
    <dgm:cxn modelId="{981AF029-5E16-4A70-9986-9FDBFAB438F1}" srcId="{AF977832-571C-4023-BACF-2981C2901DEC}" destId="{937BB69F-FA57-4C6C-946B-1962EC51EA51}" srcOrd="22" destOrd="0" parTransId="{09E528E0-1869-4731-9671-93C0872DE1BF}" sibTransId="{C30BF702-9588-46E2-B838-051E5D92DEFA}"/>
    <dgm:cxn modelId="{C3483917-62BE-41A3-AE26-EF884DC5FE4D}" srcId="{AF977832-571C-4023-BACF-2981C2901DEC}" destId="{6E1F59D2-23CD-4822-A894-53C3F45CA069}" srcOrd="23" destOrd="0" parTransId="{81CAC4B7-7AAF-4143-86E2-BED937463CD5}" sibTransId="{235FB513-2A87-4F40-B1E7-449B868A8B92}"/>
    <dgm:cxn modelId="{B610276E-961E-449A-9C90-BE8681FD3347}" type="presOf" srcId="{174A66EF-D605-413F-82CD-2E8BD761E929}" destId="{70695674-53D5-49C9-B449-BA981699EFA7}" srcOrd="1" destOrd="0" presId="urn:microsoft.com/office/officeart/2005/8/layout/radial1"/>
    <dgm:cxn modelId="{FFBBB4CC-6F81-4887-9E76-E51C5DBED8AE}" srcId="{AF977832-571C-4023-BACF-2981C2901DEC}" destId="{868E04FF-3609-4C5C-B52D-210E4F34BE08}" srcOrd="1" destOrd="0" parTransId="{04A106B8-33FE-4A41-B3CA-D0A940DE36BC}" sibTransId="{59203144-847A-48ED-9EE3-43E900FDAAD5}"/>
    <dgm:cxn modelId="{40581CD0-F957-4B6E-89B9-0C8CAC47141E}" srcId="{AF977832-571C-4023-BACF-2981C2901DEC}" destId="{E9576AFF-7EB0-4CD4-8B10-CD94BBF9A745}" srcOrd="21" destOrd="0" parTransId="{3C5F6266-3C75-423F-B87B-539CE66EB9EF}" sibTransId="{C0911CCE-C7E7-48BC-A252-6193F727BB09}"/>
    <dgm:cxn modelId="{A1F623CC-2C8F-4FDC-BA4D-141C895AD1E2}" type="presOf" srcId="{04AF8B49-7B6F-421C-8DF2-446E2DC565D9}" destId="{42B819AF-7B3F-45A2-BF54-8405741AA146}" srcOrd="0" destOrd="0" presId="urn:microsoft.com/office/officeart/2005/8/layout/radial1"/>
    <dgm:cxn modelId="{4ADCE34B-0804-46E4-931F-8BF41A51FCD8}" type="presOf" srcId="{114E30D8-7F47-4C11-B1D1-ED2CC7032D94}" destId="{F0DEE107-6E16-4E93-B196-706B98B51896}" srcOrd="0" destOrd="0" presId="urn:microsoft.com/office/officeart/2005/8/layout/radial1"/>
    <dgm:cxn modelId="{C84E12BB-DC56-4AC6-A0C4-18C74202EB9D}" srcId="{AF977832-571C-4023-BACF-2981C2901DEC}" destId="{32F939C4-FBDC-49EA-A0C9-A2C62450A7F2}" srcOrd="0" destOrd="0" parTransId="{FD5F7137-E5E6-4EBF-A6A4-5EBB0B68E4A6}" sibTransId="{7A85267F-BE66-4419-8CCE-C3370FB83385}"/>
    <dgm:cxn modelId="{D270BDA7-E908-4971-AB94-85627D0EE3A8}" srcId="{AF977832-571C-4023-BACF-2981C2901DEC}" destId="{95454CC8-78D7-438A-93D1-C9F0D0C72EE8}" srcOrd="9" destOrd="0" parTransId="{651431FD-0C1E-4127-904F-230CEA91818D}" sibTransId="{1B7DBB0E-ABFD-430D-9C63-D96E5AFF8CF3}"/>
    <dgm:cxn modelId="{585D3A54-57C7-4231-8243-9BB26813D675}" type="presOf" srcId="{5C56D186-9677-4577-836A-BA6BE6CB3EFE}" destId="{D9CC88AF-4698-4E4C-BBFD-8AF1C1FEC3E9}" srcOrd="1" destOrd="0" presId="urn:microsoft.com/office/officeart/2005/8/layout/radial1"/>
    <dgm:cxn modelId="{B4F17293-FB58-4CE9-83F5-468A6E6F77F0}" srcId="{AF977832-571C-4023-BACF-2981C2901DEC}" destId="{89BAF6F0-3DFC-4088-8983-88C1B52B9761}" srcOrd="16" destOrd="0" parTransId="{99FF16F3-F3D7-4F8C-8CE7-64B0855AB9A0}" sibTransId="{2F06B467-A69D-4686-913F-9CD4383C43AF}"/>
    <dgm:cxn modelId="{2554EEDB-ED74-4764-9214-BF4EFB8A3244}" srcId="{AF977832-571C-4023-BACF-2981C2901DEC}" destId="{1BF66347-58BF-42A5-83D2-82D915430F8C}" srcOrd="15" destOrd="0" parTransId="{A68AE2F7-25C3-476A-A62E-723BF3B69714}" sibTransId="{C03D315B-B7A6-4945-82E6-1D335DBB3EFD}"/>
    <dgm:cxn modelId="{AF04C8B8-8B71-4223-B830-F224B2AE8E9A}" srcId="{AF977832-571C-4023-BACF-2981C2901DEC}" destId="{92F784C8-FC16-409E-9DE2-C5798B07479F}" srcOrd="2" destOrd="0" parTransId="{97A2026D-B6D4-4D89-94D5-012175623279}" sibTransId="{9375D6B5-3A26-438B-869B-6E89CF738003}"/>
    <dgm:cxn modelId="{EB55E60C-2210-4CFF-9D92-B57C23D760E8}" type="presOf" srcId="{72107745-FC4F-4E89-9D18-8CD4F07892FB}" destId="{50D350D8-A4D5-4946-BAE5-791633999185}" srcOrd="0" destOrd="0" presId="urn:microsoft.com/office/officeart/2005/8/layout/radial1"/>
    <dgm:cxn modelId="{11ABB0E2-CA66-4B02-BB84-2ABC60079A14}" srcId="{32F939C4-FBDC-49EA-A0C9-A2C62450A7F2}" destId="{74575976-CC89-4977-BF0C-088534368052}" srcOrd="2" destOrd="0" parTransId="{174A66EF-D605-413F-82CD-2E8BD761E929}" sibTransId="{8602845E-F077-477D-9D65-992C2007600B}"/>
    <dgm:cxn modelId="{6A35A7B6-7DCD-449D-BEDF-800CC52AB2F0}" type="presOf" srcId="{3AB8A731-AB48-4634-81E7-39B41524296B}" destId="{F8D7F6CB-9F64-470B-B813-5AE08CD7DACC}" srcOrd="0" destOrd="0" presId="urn:microsoft.com/office/officeart/2005/8/layout/radial1"/>
    <dgm:cxn modelId="{B3178052-2445-46DB-A764-D0D889EBD97F}" type="presOf" srcId="{174A66EF-D605-413F-82CD-2E8BD761E929}" destId="{27D076E6-2CF3-4467-8EBD-93F0D49D266D}" srcOrd="0" destOrd="0" presId="urn:microsoft.com/office/officeart/2005/8/layout/radial1"/>
    <dgm:cxn modelId="{0E3E56B8-84B9-42DC-9957-46A73295F80A}" srcId="{AF977832-571C-4023-BACF-2981C2901DEC}" destId="{CBB9AB7D-70F0-496C-A235-A00888CE5394}" srcOrd="5" destOrd="0" parTransId="{F6CEEB88-5BAE-4D3D-90B6-06872AB7754F}" sibTransId="{D40434F1-8D43-444E-9F5C-0560C3D7C3C7}"/>
    <dgm:cxn modelId="{C57828AD-D147-4833-B44B-27EF3752965D}" srcId="{32F939C4-FBDC-49EA-A0C9-A2C62450A7F2}" destId="{D01C7462-E82B-4D21-8E28-CCAD0CBC1D73}" srcOrd="3" destOrd="0" parTransId="{72107745-FC4F-4E89-9D18-8CD4F07892FB}" sibTransId="{95456C3C-AA14-4BF3-BC51-D0CB1FE4DF3B}"/>
    <dgm:cxn modelId="{642C9692-0A0A-4693-A639-38CBBEEBDF0C}" srcId="{AF977832-571C-4023-BACF-2981C2901DEC}" destId="{459E251B-90F4-4198-A652-075D7F15F315}" srcOrd="6" destOrd="0" parTransId="{5E73BDEA-A4DF-449D-944D-4F4F8138DA2B}" sibTransId="{956E7A26-7514-484B-9FC2-5D4F78ED6DB5}"/>
    <dgm:cxn modelId="{54389113-F221-4D75-B54B-4D24747EA870}" srcId="{AF977832-571C-4023-BACF-2981C2901DEC}" destId="{F29686C1-72A3-4F1E-96E9-5E6612DD140A}" srcOrd="17" destOrd="0" parTransId="{41C6092B-80BE-4B29-9BF1-FC913BFE0111}" sibTransId="{6AC1CD5E-C7CB-4524-A50C-F6BF0C0D7AA2}"/>
    <dgm:cxn modelId="{AACFC14E-6437-45FE-B8D6-8CBCA3E9ECA1}" srcId="{AF977832-571C-4023-BACF-2981C2901DEC}" destId="{DF159CE4-9BF8-46E2-B277-5545126634DA}" srcOrd="14" destOrd="0" parTransId="{AC54F600-6E54-4A69-A91C-7C7B1061F6DF}" sibTransId="{1DFC68FD-0B23-4A4D-9779-E3727B1D653E}"/>
    <dgm:cxn modelId="{74BAC7DB-BE97-411B-956A-CDBBD9349141}" type="presParOf" srcId="{644054B7-4DA8-47EC-A655-706747515AF5}" destId="{703E5C45-2585-452A-BBF8-C59C77B50009}" srcOrd="0" destOrd="0" presId="urn:microsoft.com/office/officeart/2005/8/layout/radial1"/>
    <dgm:cxn modelId="{C196EC77-375F-4E48-88B7-7D622C29CC73}" type="presParOf" srcId="{644054B7-4DA8-47EC-A655-706747515AF5}" destId="{F0DEE107-6E16-4E93-B196-706B98B51896}" srcOrd="1" destOrd="0" presId="urn:microsoft.com/office/officeart/2005/8/layout/radial1"/>
    <dgm:cxn modelId="{FA2E598D-4FF3-4746-A4C2-DF74E5FD937E}" type="presParOf" srcId="{F0DEE107-6E16-4E93-B196-706B98B51896}" destId="{C10F1EC7-C86A-4844-8902-F3A31BCEE740}" srcOrd="0" destOrd="0" presId="urn:microsoft.com/office/officeart/2005/8/layout/radial1"/>
    <dgm:cxn modelId="{A95EA4CB-9DFE-4ED3-B307-D959E1B5C28D}" type="presParOf" srcId="{644054B7-4DA8-47EC-A655-706747515AF5}" destId="{F8D7F6CB-9F64-470B-B813-5AE08CD7DACC}" srcOrd="2" destOrd="0" presId="urn:microsoft.com/office/officeart/2005/8/layout/radial1"/>
    <dgm:cxn modelId="{D587AE20-929A-4DCD-A879-E1EBBB6E0090}" type="presParOf" srcId="{644054B7-4DA8-47EC-A655-706747515AF5}" destId="{82DA8DF9-556C-4E5C-903F-D53A69A9DD9C}" srcOrd="3" destOrd="0" presId="urn:microsoft.com/office/officeart/2005/8/layout/radial1"/>
    <dgm:cxn modelId="{399FAB2C-FD81-4944-8B1B-C2D6A83D3571}" type="presParOf" srcId="{82DA8DF9-556C-4E5C-903F-D53A69A9DD9C}" destId="{D9CC88AF-4698-4E4C-BBFD-8AF1C1FEC3E9}" srcOrd="0" destOrd="0" presId="urn:microsoft.com/office/officeart/2005/8/layout/radial1"/>
    <dgm:cxn modelId="{E47EEE2E-E5DE-4F0A-B209-7F651A375401}" type="presParOf" srcId="{644054B7-4DA8-47EC-A655-706747515AF5}" destId="{42B819AF-7B3F-45A2-BF54-8405741AA146}" srcOrd="4" destOrd="0" presId="urn:microsoft.com/office/officeart/2005/8/layout/radial1"/>
    <dgm:cxn modelId="{B6D29704-5F62-445D-B54A-5AAB43888FF9}" type="presParOf" srcId="{644054B7-4DA8-47EC-A655-706747515AF5}" destId="{27D076E6-2CF3-4467-8EBD-93F0D49D266D}" srcOrd="5" destOrd="0" presId="urn:microsoft.com/office/officeart/2005/8/layout/radial1"/>
    <dgm:cxn modelId="{2291D615-9D2C-45C1-A126-A8B1CFBAC3C6}" type="presParOf" srcId="{27D076E6-2CF3-4467-8EBD-93F0D49D266D}" destId="{70695674-53D5-49C9-B449-BA981699EFA7}" srcOrd="0" destOrd="0" presId="urn:microsoft.com/office/officeart/2005/8/layout/radial1"/>
    <dgm:cxn modelId="{1DD23A5F-DABC-4861-8A0D-366E8982A150}" type="presParOf" srcId="{644054B7-4DA8-47EC-A655-706747515AF5}" destId="{26B76F08-E041-4FD5-9A5D-FDEB7631B153}" srcOrd="6" destOrd="0" presId="urn:microsoft.com/office/officeart/2005/8/layout/radial1"/>
    <dgm:cxn modelId="{40BC0ED7-3FA4-4EEE-B959-05FA43C5933E}" type="presParOf" srcId="{644054B7-4DA8-47EC-A655-706747515AF5}" destId="{50D350D8-A4D5-4946-BAE5-791633999185}" srcOrd="7" destOrd="0" presId="urn:microsoft.com/office/officeart/2005/8/layout/radial1"/>
    <dgm:cxn modelId="{E8F94229-3A4A-4D89-BE6F-7758A177EBD1}" type="presParOf" srcId="{50D350D8-A4D5-4946-BAE5-791633999185}" destId="{FC916DF9-BE2A-456D-B9E8-A2755DF90B0C}" srcOrd="0" destOrd="0" presId="urn:microsoft.com/office/officeart/2005/8/layout/radial1"/>
    <dgm:cxn modelId="{3072CCE6-7E5C-492A-9311-272969EEBB18}" type="presParOf" srcId="{644054B7-4DA8-47EC-A655-706747515AF5}" destId="{6677CBF5-3B5A-457B-820A-5FD0858D77D0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339AED-15FC-4908-8656-DD268C0B73E0}" type="doc">
      <dgm:prSet loTypeId="urn:microsoft.com/office/officeart/2005/8/layout/equation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411DADCC-32B9-4979-AFED-2E62A6567EAB}" type="pres">
      <dgm:prSet presAssocID="{33339AED-15FC-4908-8656-DD268C0B73E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1F86DC81-C3BC-48FF-BAE6-E143BFC41F48}" type="presOf" srcId="{33339AED-15FC-4908-8656-DD268C0B73E0}" destId="{411DADCC-32B9-4979-AFED-2E62A6567EAB}" srcOrd="0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785841-CD8D-4F8B-9866-BE0F172EA8C0}" type="doc">
      <dgm:prSet loTypeId="urn:microsoft.com/office/officeart/2005/8/layout/hList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CADC3F26-DED3-495E-BADC-B054991F73D1}">
      <dgm:prSet phldrT="[Text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3200" dirty="0" smtClean="0"/>
            <a:t>Širší rodinný kruh</a:t>
          </a:r>
          <a:endParaRPr lang="cs-CZ" sz="3200" dirty="0"/>
        </a:p>
      </dgm:t>
    </dgm:pt>
    <dgm:pt modelId="{60801CAE-D214-438B-9C8A-2D4407CBE305}" type="parTrans" cxnId="{5685D14C-EE91-4AB1-B6BF-50FDE66AE5B5}">
      <dgm:prSet/>
      <dgm:spPr/>
      <dgm:t>
        <a:bodyPr/>
        <a:lstStyle/>
        <a:p>
          <a:endParaRPr lang="cs-CZ"/>
        </a:p>
      </dgm:t>
    </dgm:pt>
    <dgm:pt modelId="{7126194D-E531-4793-88AF-7B9B93AE308A}" type="sibTrans" cxnId="{5685D14C-EE91-4AB1-B6BF-50FDE66AE5B5}">
      <dgm:prSet/>
      <dgm:spPr/>
      <dgm:t>
        <a:bodyPr/>
        <a:lstStyle/>
        <a:p>
          <a:endParaRPr lang="cs-CZ"/>
        </a:p>
      </dgm:t>
    </dgm:pt>
    <dgm:pt modelId="{93894A03-62DF-4FA7-9886-0A895A615F0E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000" dirty="0" smtClean="0"/>
            <a:t>Babička děda</a:t>
          </a:r>
          <a:endParaRPr lang="cs-CZ" sz="2000" dirty="0"/>
        </a:p>
      </dgm:t>
    </dgm:pt>
    <dgm:pt modelId="{DE2154C2-7A82-4B85-B713-30EA7FC27067}" type="parTrans" cxnId="{EA0C7854-1222-4060-B597-DAF628E4AE82}">
      <dgm:prSet/>
      <dgm:spPr/>
      <dgm:t>
        <a:bodyPr/>
        <a:lstStyle/>
        <a:p>
          <a:endParaRPr lang="cs-CZ"/>
        </a:p>
      </dgm:t>
    </dgm:pt>
    <dgm:pt modelId="{3027A78A-C555-41DD-9A4A-814E25867FEA}" type="sibTrans" cxnId="{EA0C7854-1222-4060-B597-DAF628E4AE82}">
      <dgm:prSet/>
      <dgm:spPr/>
      <dgm:t>
        <a:bodyPr/>
        <a:lstStyle/>
        <a:p>
          <a:endParaRPr lang="cs-CZ"/>
        </a:p>
      </dgm:t>
    </dgm:pt>
    <dgm:pt modelId="{DA9892B2-4D66-470E-8B37-05F149E88D80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1800" dirty="0" smtClean="0"/>
            <a:t> strýc</a:t>
          </a:r>
          <a:r>
            <a:rPr lang="cs-CZ" sz="1800" i="0" dirty="0" smtClean="0"/>
            <a:t> teta sestřenice bratranci</a:t>
          </a:r>
          <a:endParaRPr lang="cs-CZ" sz="1800" i="0" dirty="0"/>
        </a:p>
      </dgm:t>
    </dgm:pt>
    <dgm:pt modelId="{DB377DA7-1329-4162-954B-79E294B72701}" type="parTrans" cxnId="{F9D5067C-3005-4CBA-8F58-D60AB8A31C84}">
      <dgm:prSet/>
      <dgm:spPr/>
      <dgm:t>
        <a:bodyPr/>
        <a:lstStyle/>
        <a:p>
          <a:endParaRPr lang="cs-CZ"/>
        </a:p>
      </dgm:t>
    </dgm:pt>
    <dgm:pt modelId="{27778769-2680-4E92-B03E-25654DCA91AE}" type="sibTrans" cxnId="{F9D5067C-3005-4CBA-8F58-D60AB8A31C84}">
      <dgm:prSet/>
      <dgm:spPr/>
      <dgm:t>
        <a:bodyPr/>
        <a:lstStyle/>
        <a:p>
          <a:endParaRPr lang="cs-CZ"/>
        </a:p>
      </dgm:t>
    </dgm:pt>
    <dgm:pt modelId="{554BBA20-7A8B-4491-AFCF-D2FA8DD43D40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000" dirty="0" smtClean="0"/>
            <a:t>Prababička praděda</a:t>
          </a:r>
          <a:endParaRPr lang="cs-CZ" sz="2000" dirty="0"/>
        </a:p>
      </dgm:t>
    </dgm:pt>
    <dgm:pt modelId="{EF3868AA-4AC4-4601-B4AE-B00A1DA1B138}" type="parTrans" cxnId="{DF719E0C-07D1-444F-B74D-19F5EC2CD341}">
      <dgm:prSet/>
      <dgm:spPr/>
      <dgm:t>
        <a:bodyPr/>
        <a:lstStyle/>
        <a:p>
          <a:endParaRPr lang="cs-CZ"/>
        </a:p>
      </dgm:t>
    </dgm:pt>
    <dgm:pt modelId="{9D7A85C2-65E5-4032-A68F-5C9FA00A0C37}" type="sibTrans" cxnId="{DF719E0C-07D1-444F-B74D-19F5EC2CD341}">
      <dgm:prSet/>
      <dgm:spPr/>
      <dgm:t>
        <a:bodyPr/>
        <a:lstStyle/>
        <a:p>
          <a:endParaRPr lang="cs-CZ"/>
        </a:p>
      </dgm:t>
    </dgm:pt>
    <dgm:pt modelId="{2B86777D-2762-4115-B9DC-8C7EEC4870E8}" type="pres">
      <dgm:prSet presAssocID="{35785841-CD8D-4F8B-9866-BE0F172EA8C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E3EFEAE-0381-4BE3-9BAD-3CBE71047E47}" type="pres">
      <dgm:prSet presAssocID="{CADC3F26-DED3-495E-BADC-B054991F73D1}" presName="roof" presStyleLbl="dkBgShp" presStyleIdx="0" presStyleCnt="2" custScaleY="85181" custLinFactNeighborX="1679" custLinFactNeighborY="-1616"/>
      <dgm:spPr/>
      <dgm:t>
        <a:bodyPr/>
        <a:lstStyle/>
        <a:p>
          <a:endParaRPr lang="cs-CZ"/>
        </a:p>
      </dgm:t>
    </dgm:pt>
    <dgm:pt modelId="{9EDE8142-4E0B-4B2B-8105-50F732FD6C87}" type="pres">
      <dgm:prSet presAssocID="{CADC3F26-DED3-495E-BADC-B054991F73D1}" presName="pillars" presStyleCnt="0"/>
      <dgm:spPr/>
      <dgm:t>
        <a:bodyPr/>
        <a:lstStyle/>
        <a:p>
          <a:endParaRPr lang="cs-CZ"/>
        </a:p>
      </dgm:t>
    </dgm:pt>
    <dgm:pt modelId="{8B810E7E-FDA4-4068-B312-884158B9457C}" type="pres">
      <dgm:prSet presAssocID="{CADC3F26-DED3-495E-BADC-B054991F73D1}" presName="pillar1" presStyleLbl="node1" presStyleIdx="0" presStyleCnt="3" custScaleX="99853" custScaleY="99999" custLinFactNeighborX="-458" custLinFactNeighborY="13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59E57D-4FA4-4277-B856-5487D1141581}" type="pres">
      <dgm:prSet presAssocID="{DA9892B2-4D66-470E-8B37-05F149E88D80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0A477E-A79B-4C9B-B08E-5BB25B916369}" type="pres">
      <dgm:prSet presAssocID="{554BBA20-7A8B-4491-AFCF-D2FA8DD43D40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4986DD-06A8-4C6E-A4F5-A997DFBA3631}" type="pres">
      <dgm:prSet presAssocID="{CADC3F26-DED3-495E-BADC-B054991F73D1}" presName="base" presStyleLbl="dkBgShp" presStyleIdx="1" presStyleCnt="2" custLinFactNeighborX="-104" custLinFactNeighborY="-6439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cs-CZ"/>
        </a:p>
      </dgm:t>
    </dgm:pt>
  </dgm:ptLst>
  <dgm:cxnLst>
    <dgm:cxn modelId="{2D9DAD33-D2E5-49C5-AC89-277A7F08AD5B}" type="presOf" srcId="{93894A03-62DF-4FA7-9886-0A895A615F0E}" destId="{8B810E7E-FDA4-4068-B312-884158B9457C}" srcOrd="0" destOrd="0" presId="urn:microsoft.com/office/officeart/2005/8/layout/hList3"/>
    <dgm:cxn modelId="{DF719E0C-07D1-444F-B74D-19F5EC2CD341}" srcId="{CADC3F26-DED3-495E-BADC-B054991F73D1}" destId="{554BBA20-7A8B-4491-AFCF-D2FA8DD43D40}" srcOrd="2" destOrd="0" parTransId="{EF3868AA-4AC4-4601-B4AE-B00A1DA1B138}" sibTransId="{9D7A85C2-65E5-4032-A68F-5C9FA00A0C37}"/>
    <dgm:cxn modelId="{4DE0F2AF-9732-4A94-A7AE-391EF870825F}" type="presOf" srcId="{CADC3F26-DED3-495E-BADC-B054991F73D1}" destId="{3E3EFEAE-0381-4BE3-9BAD-3CBE71047E47}" srcOrd="0" destOrd="0" presId="urn:microsoft.com/office/officeart/2005/8/layout/hList3"/>
    <dgm:cxn modelId="{18879F0C-8652-4B57-BA4C-5CC47ABE9348}" type="presOf" srcId="{554BBA20-7A8B-4491-AFCF-D2FA8DD43D40}" destId="{F40A477E-A79B-4C9B-B08E-5BB25B916369}" srcOrd="0" destOrd="0" presId="urn:microsoft.com/office/officeart/2005/8/layout/hList3"/>
    <dgm:cxn modelId="{AFE99F2E-E6C0-4CFA-99D7-29F8BAE9FBCD}" type="presOf" srcId="{DA9892B2-4D66-470E-8B37-05F149E88D80}" destId="{A159E57D-4FA4-4277-B856-5487D1141581}" srcOrd="0" destOrd="0" presId="urn:microsoft.com/office/officeart/2005/8/layout/hList3"/>
    <dgm:cxn modelId="{5685D14C-EE91-4AB1-B6BF-50FDE66AE5B5}" srcId="{35785841-CD8D-4F8B-9866-BE0F172EA8C0}" destId="{CADC3F26-DED3-495E-BADC-B054991F73D1}" srcOrd="0" destOrd="0" parTransId="{60801CAE-D214-438B-9C8A-2D4407CBE305}" sibTransId="{7126194D-E531-4793-88AF-7B9B93AE308A}"/>
    <dgm:cxn modelId="{EA0C7854-1222-4060-B597-DAF628E4AE82}" srcId="{CADC3F26-DED3-495E-BADC-B054991F73D1}" destId="{93894A03-62DF-4FA7-9886-0A895A615F0E}" srcOrd="0" destOrd="0" parTransId="{DE2154C2-7A82-4B85-B713-30EA7FC27067}" sibTransId="{3027A78A-C555-41DD-9A4A-814E25867FEA}"/>
    <dgm:cxn modelId="{245E5904-0860-47E1-A9A8-5272B8134C11}" type="presOf" srcId="{35785841-CD8D-4F8B-9866-BE0F172EA8C0}" destId="{2B86777D-2762-4115-B9DC-8C7EEC4870E8}" srcOrd="0" destOrd="0" presId="urn:microsoft.com/office/officeart/2005/8/layout/hList3"/>
    <dgm:cxn modelId="{F9D5067C-3005-4CBA-8F58-D60AB8A31C84}" srcId="{CADC3F26-DED3-495E-BADC-B054991F73D1}" destId="{DA9892B2-4D66-470E-8B37-05F149E88D80}" srcOrd="1" destOrd="0" parTransId="{DB377DA7-1329-4162-954B-79E294B72701}" sibTransId="{27778769-2680-4E92-B03E-25654DCA91AE}"/>
    <dgm:cxn modelId="{CE4471D3-63B9-4450-9100-941B95137D21}" type="presParOf" srcId="{2B86777D-2762-4115-B9DC-8C7EEC4870E8}" destId="{3E3EFEAE-0381-4BE3-9BAD-3CBE71047E47}" srcOrd="0" destOrd="0" presId="urn:microsoft.com/office/officeart/2005/8/layout/hList3"/>
    <dgm:cxn modelId="{C2F77574-719A-4C41-9582-EAD6AD0BFFC0}" type="presParOf" srcId="{2B86777D-2762-4115-B9DC-8C7EEC4870E8}" destId="{9EDE8142-4E0B-4B2B-8105-50F732FD6C87}" srcOrd="1" destOrd="0" presId="urn:microsoft.com/office/officeart/2005/8/layout/hList3"/>
    <dgm:cxn modelId="{509EE6A2-E695-4658-BD2B-FC42B30D35BC}" type="presParOf" srcId="{9EDE8142-4E0B-4B2B-8105-50F732FD6C87}" destId="{8B810E7E-FDA4-4068-B312-884158B9457C}" srcOrd="0" destOrd="0" presId="urn:microsoft.com/office/officeart/2005/8/layout/hList3"/>
    <dgm:cxn modelId="{55836CD2-2EE5-4FA2-ADC4-08E0EDAC70B3}" type="presParOf" srcId="{9EDE8142-4E0B-4B2B-8105-50F732FD6C87}" destId="{A159E57D-4FA4-4277-B856-5487D1141581}" srcOrd="1" destOrd="0" presId="urn:microsoft.com/office/officeart/2005/8/layout/hList3"/>
    <dgm:cxn modelId="{00DD14CD-FD51-4A0E-9D28-73F9A1A21683}" type="presParOf" srcId="{9EDE8142-4E0B-4B2B-8105-50F732FD6C87}" destId="{F40A477E-A79B-4C9B-B08E-5BB25B916369}" srcOrd="2" destOrd="0" presId="urn:microsoft.com/office/officeart/2005/8/layout/hList3"/>
    <dgm:cxn modelId="{74F2C04A-2CFD-4A4C-B450-60BABE3138D7}" type="presParOf" srcId="{2B86777D-2762-4115-B9DC-8C7EEC4870E8}" destId="{C44986DD-06A8-4C6E-A4F5-A997DFBA363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23FC50D-3503-415D-A7FA-7A0540FB24DF}" type="doc">
      <dgm:prSet loTypeId="urn:microsoft.com/office/officeart/2005/8/layout/vProcess5" loCatId="process" qsTypeId="urn:microsoft.com/office/officeart/2005/8/quickstyle/3d2" qsCatId="3D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54425BC9-1161-4BDA-88F0-DA8BBA243EED}">
      <dgm:prSet phldrT="[Text]" custT="1"/>
      <dgm:spPr/>
      <dgm:t>
        <a:bodyPr/>
        <a:lstStyle/>
        <a:p>
          <a:pPr algn="ctr"/>
          <a:r>
            <a:rPr lang="cs-CZ" sz="2800" dirty="0" smtClean="0"/>
            <a:t>       Užší rodinný       kruh</a:t>
          </a:r>
          <a:endParaRPr lang="cs-CZ" sz="2800" dirty="0"/>
        </a:p>
      </dgm:t>
    </dgm:pt>
    <dgm:pt modelId="{332E1481-0471-4D79-8954-BB3BC6EF5092}" type="parTrans" cxnId="{CDB0C794-66D7-4DB6-8BD2-FA69469CB621}">
      <dgm:prSet/>
      <dgm:spPr/>
      <dgm:t>
        <a:bodyPr/>
        <a:lstStyle/>
        <a:p>
          <a:endParaRPr lang="cs-CZ"/>
        </a:p>
      </dgm:t>
    </dgm:pt>
    <dgm:pt modelId="{889EA5EA-2B4D-49DC-85B4-3DAED82A9610}" type="sibTrans" cxnId="{CDB0C794-66D7-4DB6-8BD2-FA69469CB621}">
      <dgm:prSet/>
      <dgm:spPr/>
      <dgm:t>
        <a:bodyPr/>
        <a:lstStyle/>
        <a:p>
          <a:pPr algn="ctr"/>
          <a:endParaRPr lang="cs-CZ"/>
        </a:p>
      </dgm:t>
    </dgm:pt>
    <dgm:pt modelId="{BEF1B5C5-B00D-48C7-8FDB-9CF9942C933C}">
      <dgm:prSet phldrT="[Text]" custT="1"/>
      <dgm:spPr/>
      <dgm:t>
        <a:bodyPr/>
        <a:lstStyle/>
        <a:p>
          <a:pPr algn="ctr"/>
          <a:r>
            <a:rPr lang="cs-CZ" sz="2800" dirty="0" smtClean="0"/>
            <a:t>      rodiče</a:t>
          </a:r>
          <a:endParaRPr lang="cs-CZ" sz="2800" dirty="0"/>
        </a:p>
      </dgm:t>
    </dgm:pt>
    <dgm:pt modelId="{0931E054-0EF3-4D33-A066-156D9DE76A15}" type="parTrans" cxnId="{A70A9098-A401-43DA-A5C3-B831680DEB4F}">
      <dgm:prSet/>
      <dgm:spPr/>
      <dgm:t>
        <a:bodyPr/>
        <a:lstStyle/>
        <a:p>
          <a:endParaRPr lang="cs-CZ"/>
        </a:p>
      </dgm:t>
    </dgm:pt>
    <dgm:pt modelId="{0C78C046-71CF-4827-96CB-5FAB1EF500E9}" type="sibTrans" cxnId="{A70A9098-A401-43DA-A5C3-B831680DEB4F}">
      <dgm:prSet/>
      <dgm:spPr/>
      <dgm:t>
        <a:bodyPr/>
        <a:lstStyle/>
        <a:p>
          <a:pPr algn="ctr"/>
          <a:endParaRPr lang="cs-CZ"/>
        </a:p>
      </dgm:t>
    </dgm:pt>
    <dgm:pt modelId="{78A16C7A-1E6A-4172-8274-591F0D9FDCD5}">
      <dgm:prSet phldrT="[Text]" custT="1"/>
      <dgm:spPr/>
      <dgm:t>
        <a:bodyPr/>
        <a:lstStyle/>
        <a:p>
          <a:pPr algn="ctr"/>
          <a:r>
            <a:rPr lang="cs-CZ" sz="2800" dirty="0" smtClean="0"/>
            <a:t>         děti</a:t>
          </a:r>
          <a:endParaRPr lang="cs-CZ" sz="2800" dirty="0"/>
        </a:p>
      </dgm:t>
    </dgm:pt>
    <dgm:pt modelId="{56D1E0E0-E108-492A-9736-96D84DC1A633}" type="parTrans" cxnId="{88E61ED1-DDD9-49BC-95A1-76B7B05CC334}">
      <dgm:prSet/>
      <dgm:spPr/>
      <dgm:t>
        <a:bodyPr/>
        <a:lstStyle/>
        <a:p>
          <a:endParaRPr lang="cs-CZ"/>
        </a:p>
      </dgm:t>
    </dgm:pt>
    <dgm:pt modelId="{FB94F635-3C90-4457-AE50-5D1C730DEE19}" type="sibTrans" cxnId="{88E61ED1-DDD9-49BC-95A1-76B7B05CC334}">
      <dgm:prSet/>
      <dgm:spPr/>
      <dgm:t>
        <a:bodyPr/>
        <a:lstStyle/>
        <a:p>
          <a:endParaRPr lang="cs-CZ"/>
        </a:p>
      </dgm:t>
    </dgm:pt>
    <dgm:pt modelId="{170F1F30-C546-4D9F-844E-F1732D87AA56}" type="pres">
      <dgm:prSet presAssocID="{523FC50D-3503-415D-A7FA-7A0540FB24D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56AB119-1BF3-4D99-B5A3-A733B8F596F7}" type="pres">
      <dgm:prSet presAssocID="{523FC50D-3503-415D-A7FA-7A0540FB24DF}" presName="dummyMaxCanvas" presStyleCnt="0">
        <dgm:presLayoutVars/>
      </dgm:prSet>
      <dgm:spPr/>
      <dgm:t>
        <a:bodyPr/>
        <a:lstStyle/>
        <a:p>
          <a:endParaRPr lang="cs-CZ"/>
        </a:p>
      </dgm:t>
    </dgm:pt>
    <dgm:pt modelId="{B1B89A04-F5E0-4238-9E69-390A8F0FAC67}" type="pres">
      <dgm:prSet presAssocID="{523FC50D-3503-415D-A7FA-7A0540FB24DF}" presName="ThreeNodes_1" presStyleLbl="node1" presStyleIdx="0" presStyleCnt="3" custScaleX="74986" custLinFactNeighborX="1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32BFAB-A517-42F9-8DD5-CA8F119E9878}" type="pres">
      <dgm:prSet presAssocID="{523FC50D-3503-415D-A7FA-7A0540FB24DF}" presName="ThreeNodes_2" presStyleLbl="node1" presStyleIdx="1" presStyleCnt="3" custScaleX="66647" custLinFactNeighborX="-7376" custLinFactNeighborY="-103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276B06-98EC-4F8B-94BB-C1D9AEA002AB}" type="pres">
      <dgm:prSet presAssocID="{523FC50D-3503-415D-A7FA-7A0540FB24DF}" presName="ThreeNodes_3" presStyleLbl="node1" presStyleIdx="2" presStyleCnt="3" custScaleX="66763" custLinFactNeighborX="-16200" custLinFactNeighborY="-207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A23E9C-CAC5-4D5B-9017-C4B8F142EB7C}" type="pres">
      <dgm:prSet presAssocID="{523FC50D-3503-415D-A7FA-7A0540FB24DF}" presName="ThreeConn_1-2" presStyleLbl="fgAccFollowNode1" presStyleIdx="0" presStyleCnt="2" custScaleX="81728" custLinFactX="-90439" custLinFactNeighborX="-100000" custLinFactNeighborY="-76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81951F-9FAE-4391-B439-394A3BC85D85}" type="pres">
      <dgm:prSet presAssocID="{523FC50D-3503-415D-A7FA-7A0540FB24DF}" presName="ThreeConn_2-3" presStyleLbl="fgAccFollowNode1" presStyleIdx="1" presStyleCnt="2" custScaleY="100001" custLinFactX="-200000" custLinFactNeighborX="-275242" custLinFactNeighborY="-134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E5757E-B7E6-46BE-9C57-E5A1EC96B319}" type="pres">
      <dgm:prSet presAssocID="{523FC50D-3503-415D-A7FA-7A0540FB24D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283E1-4F6E-4EB7-87E0-7E04053EF8C0}" type="pres">
      <dgm:prSet presAssocID="{523FC50D-3503-415D-A7FA-7A0540FB24D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C00C40-CA42-47E7-9ADF-29446CA7CB41}" type="pres">
      <dgm:prSet presAssocID="{523FC50D-3503-415D-A7FA-7A0540FB24D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E9EC51-53F1-4BCB-8B48-3D740FC6BFAC}" type="presOf" srcId="{0C78C046-71CF-4827-96CB-5FAB1EF500E9}" destId="{4381951F-9FAE-4391-B439-394A3BC85D85}" srcOrd="0" destOrd="0" presId="urn:microsoft.com/office/officeart/2005/8/layout/vProcess5"/>
    <dgm:cxn modelId="{008E69E6-C425-4873-AB83-4F97973C1DB3}" type="presOf" srcId="{78A16C7A-1E6A-4172-8274-591F0D9FDCD5}" destId="{F3276B06-98EC-4F8B-94BB-C1D9AEA002AB}" srcOrd="0" destOrd="0" presId="urn:microsoft.com/office/officeart/2005/8/layout/vProcess5"/>
    <dgm:cxn modelId="{0AF14FB7-73C3-4FDC-9E11-B7AC00364388}" type="presOf" srcId="{54425BC9-1161-4BDA-88F0-DA8BBA243EED}" destId="{04E5757E-B7E6-46BE-9C57-E5A1EC96B319}" srcOrd="1" destOrd="0" presId="urn:microsoft.com/office/officeart/2005/8/layout/vProcess5"/>
    <dgm:cxn modelId="{C8E08E7C-1600-4EAF-9799-DA1CD5D4A73C}" type="presOf" srcId="{523FC50D-3503-415D-A7FA-7A0540FB24DF}" destId="{170F1F30-C546-4D9F-844E-F1732D87AA56}" srcOrd="0" destOrd="0" presId="urn:microsoft.com/office/officeart/2005/8/layout/vProcess5"/>
    <dgm:cxn modelId="{A70A9098-A401-43DA-A5C3-B831680DEB4F}" srcId="{523FC50D-3503-415D-A7FA-7A0540FB24DF}" destId="{BEF1B5C5-B00D-48C7-8FDB-9CF9942C933C}" srcOrd="1" destOrd="0" parTransId="{0931E054-0EF3-4D33-A066-156D9DE76A15}" sibTransId="{0C78C046-71CF-4827-96CB-5FAB1EF500E9}"/>
    <dgm:cxn modelId="{958FA7CA-2320-4B19-BACB-AEDEB5B3E245}" type="presOf" srcId="{889EA5EA-2B4D-49DC-85B4-3DAED82A9610}" destId="{75A23E9C-CAC5-4D5B-9017-C4B8F142EB7C}" srcOrd="0" destOrd="0" presId="urn:microsoft.com/office/officeart/2005/8/layout/vProcess5"/>
    <dgm:cxn modelId="{8505A4B8-0F44-40CB-A96C-3C13048C1B41}" type="presOf" srcId="{78A16C7A-1E6A-4172-8274-591F0D9FDCD5}" destId="{CFC00C40-CA42-47E7-9ADF-29446CA7CB41}" srcOrd="1" destOrd="0" presId="urn:microsoft.com/office/officeart/2005/8/layout/vProcess5"/>
    <dgm:cxn modelId="{3BC453CB-A423-4D16-96E3-B1E324A64D6E}" type="presOf" srcId="{54425BC9-1161-4BDA-88F0-DA8BBA243EED}" destId="{B1B89A04-F5E0-4238-9E69-390A8F0FAC67}" srcOrd="0" destOrd="0" presId="urn:microsoft.com/office/officeart/2005/8/layout/vProcess5"/>
    <dgm:cxn modelId="{9FA9258B-3F00-4490-8416-04FA246F3A65}" type="presOf" srcId="{BEF1B5C5-B00D-48C7-8FDB-9CF9942C933C}" destId="{D132BFAB-A517-42F9-8DD5-CA8F119E9878}" srcOrd="0" destOrd="0" presId="urn:microsoft.com/office/officeart/2005/8/layout/vProcess5"/>
    <dgm:cxn modelId="{88E61ED1-DDD9-49BC-95A1-76B7B05CC334}" srcId="{523FC50D-3503-415D-A7FA-7A0540FB24DF}" destId="{78A16C7A-1E6A-4172-8274-591F0D9FDCD5}" srcOrd="2" destOrd="0" parTransId="{56D1E0E0-E108-492A-9736-96D84DC1A633}" sibTransId="{FB94F635-3C90-4457-AE50-5D1C730DEE19}"/>
    <dgm:cxn modelId="{CDB0C794-66D7-4DB6-8BD2-FA69469CB621}" srcId="{523FC50D-3503-415D-A7FA-7A0540FB24DF}" destId="{54425BC9-1161-4BDA-88F0-DA8BBA243EED}" srcOrd="0" destOrd="0" parTransId="{332E1481-0471-4D79-8954-BB3BC6EF5092}" sibTransId="{889EA5EA-2B4D-49DC-85B4-3DAED82A9610}"/>
    <dgm:cxn modelId="{924AA09A-F023-40FA-9A61-820DE9B88B11}" type="presOf" srcId="{BEF1B5C5-B00D-48C7-8FDB-9CF9942C933C}" destId="{1D5283E1-4F6E-4EB7-87E0-7E04053EF8C0}" srcOrd="1" destOrd="0" presId="urn:microsoft.com/office/officeart/2005/8/layout/vProcess5"/>
    <dgm:cxn modelId="{68A3D87F-B5F4-4CF1-AA95-1CAD912EDF16}" type="presParOf" srcId="{170F1F30-C546-4D9F-844E-F1732D87AA56}" destId="{956AB119-1BF3-4D99-B5A3-A733B8F596F7}" srcOrd="0" destOrd="0" presId="urn:microsoft.com/office/officeart/2005/8/layout/vProcess5"/>
    <dgm:cxn modelId="{CCEEBA8E-9AA6-4F8C-85F9-2450AA60BFFD}" type="presParOf" srcId="{170F1F30-C546-4D9F-844E-F1732D87AA56}" destId="{B1B89A04-F5E0-4238-9E69-390A8F0FAC67}" srcOrd="1" destOrd="0" presId="urn:microsoft.com/office/officeart/2005/8/layout/vProcess5"/>
    <dgm:cxn modelId="{6676DA97-5C8C-4232-B787-66FA0C3E44D1}" type="presParOf" srcId="{170F1F30-C546-4D9F-844E-F1732D87AA56}" destId="{D132BFAB-A517-42F9-8DD5-CA8F119E9878}" srcOrd="2" destOrd="0" presId="urn:microsoft.com/office/officeart/2005/8/layout/vProcess5"/>
    <dgm:cxn modelId="{0C9B49B0-551E-4CBC-B23F-119CBD0B883E}" type="presParOf" srcId="{170F1F30-C546-4D9F-844E-F1732D87AA56}" destId="{F3276B06-98EC-4F8B-94BB-C1D9AEA002AB}" srcOrd="3" destOrd="0" presId="urn:microsoft.com/office/officeart/2005/8/layout/vProcess5"/>
    <dgm:cxn modelId="{DEA19389-3032-46F7-801B-5407E7D17ACA}" type="presParOf" srcId="{170F1F30-C546-4D9F-844E-F1732D87AA56}" destId="{75A23E9C-CAC5-4D5B-9017-C4B8F142EB7C}" srcOrd="4" destOrd="0" presId="urn:microsoft.com/office/officeart/2005/8/layout/vProcess5"/>
    <dgm:cxn modelId="{71B50E1D-4CF0-48E6-B5C7-FE1D8946C2E5}" type="presParOf" srcId="{170F1F30-C546-4D9F-844E-F1732D87AA56}" destId="{4381951F-9FAE-4391-B439-394A3BC85D85}" srcOrd="5" destOrd="0" presId="urn:microsoft.com/office/officeart/2005/8/layout/vProcess5"/>
    <dgm:cxn modelId="{DCB1F85D-7E4A-4B61-8A18-5691CF51C990}" type="presParOf" srcId="{170F1F30-C546-4D9F-844E-F1732D87AA56}" destId="{04E5757E-B7E6-46BE-9C57-E5A1EC96B319}" srcOrd="6" destOrd="0" presId="urn:microsoft.com/office/officeart/2005/8/layout/vProcess5"/>
    <dgm:cxn modelId="{EECAD8ED-9B05-4147-9CC8-A742CF5059CF}" type="presParOf" srcId="{170F1F30-C546-4D9F-844E-F1732D87AA56}" destId="{1D5283E1-4F6E-4EB7-87E0-7E04053EF8C0}" srcOrd="7" destOrd="0" presId="urn:microsoft.com/office/officeart/2005/8/layout/vProcess5"/>
    <dgm:cxn modelId="{56B04357-695A-47BA-89AA-397F66B192D4}" type="presParOf" srcId="{170F1F30-C546-4D9F-844E-F1732D87AA56}" destId="{CFC00C40-CA42-47E7-9ADF-29446CA7CB4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5C1F94-4375-4AA3-BDFB-8B4E24436E18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08E1532-94C1-4A64-B90D-4C23B64CAF41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400" dirty="0" smtClean="0"/>
            <a:t>Rozmnožovat se = funkce biologická</a:t>
          </a:r>
          <a:endParaRPr lang="cs-CZ" sz="2400" dirty="0"/>
        </a:p>
      </dgm:t>
    </dgm:pt>
    <dgm:pt modelId="{A608718B-BFE8-4FED-B7B7-EEB89A810A73}" type="parTrans" cxnId="{3D696ACF-9D3F-488E-94DD-908ED271930A}">
      <dgm:prSet/>
      <dgm:spPr/>
      <dgm:t>
        <a:bodyPr/>
        <a:lstStyle/>
        <a:p>
          <a:endParaRPr lang="cs-CZ"/>
        </a:p>
      </dgm:t>
    </dgm:pt>
    <dgm:pt modelId="{CEF88527-5A4D-44DF-963A-9C2931CE2BEF}" type="sibTrans" cxnId="{3D696ACF-9D3F-488E-94DD-908ED271930A}">
      <dgm:prSet/>
      <dgm:spPr/>
      <dgm:t>
        <a:bodyPr/>
        <a:lstStyle/>
        <a:p>
          <a:endParaRPr lang="cs-CZ"/>
        </a:p>
      </dgm:t>
    </dgm:pt>
    <dgm:pt modelId="{777BB268-5CAA-43C5-8B8C-FEEB78132E3D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400" dirty="0" smtClean="0"/>
            <a:t>Co je a co není správné = funkce výchovná</a:t>
          </a:r>
          <a:endParaRPr lang="cs-CZ" sz="2400" dirty="0"/>
        </a:p>
      </dgm:t>
    </dgm:pt>
    <dgm:pt modelId="{F788AF46-C995-43F5-B54B-C577206AA87E}" type="parTrans" cxnId="{84EEF0BB-C190-4132-A986-EF0B51401633}">
      <dgm:prSet/>
      <dgm:spPr/>
      <dgm:t>
        <a:bodyPr/>
        <a:lstStyle/>
        <a:p>
          <a:endParaRPr lang="cs-CZ"/>
        </a:p>
      </dgm:t>
    </dgm:pt>
    <dgm:pt modelId="{C1FA970F-BCFE-4555-9953-754A49EAF515}" type="sibTrans" cxnId="{84EEF0BB-C190-4132-A986-EF0B51401633}">
      <dgm:prSet/>
      <dgm:spPr/>
      <dgm:t>
        <a:bodyPr/>
        <a:lstStyle/>
        <a:p>
          <a:endParaRPr lang="cs-CZ"/>
        </a:p>
      </dgm:t>
    </dgm:pt>
    <dgm:pt modelId="{A1753E25-B854-4460-B91C-3FA234CE1824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400" dirty="0" smtClean="0"/>
            <a:t>Dát dítěti vše, co potřebuje = funkce ekonomická</a:t>
          </a:r>
          <a:endParaRPr lang="cs-CZ" sz="2400" dirty="0"/>
        </a:p>
      </dgm:t>
    </dgm:pt>
    <dgm:pt modelId="{F9F9D1EB-9B5A-4041-9FB7-B4553A57387A}" type="parTrans" cxnId="{5A1C5731-3819-44CB-832F-D1DC3618ECE7}">
      <dgm:prSet/>
      <dgm:spPr/>
      <dgm:t>
        <a:bodyPr/>
        <a:lstStyle/>
        <a:p>
          <a:endParaRPr lang="cs-CZ"/>
        </a:p>
      </dgm:t>
    </dgm:pt>
    <dgm:pt modelId="{31E79A99-AAF4-4F50-A1A8-ACE5C4192A2A}" type="sibTrans" cxnId="{5A1C5731-3819-44CB-832F-D1DC3618ECE7}">
      <dgm:prSet/>
      <dgm:spPr/>
      <dgm:t>
        <a:bodyPr/>
        <a:lstStyle/>
        <a:p>
          <a:endParaRPr lang="cs-CZ"/>
        </a:p>
      </dgm:t>
    </dgm:pt>
    <dgm:pt modelId="{32457684-4C49-4486-BE82-1FAE8850195D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400" dirty="0" smtClean="0"/>
            <a:t>Základní hygienické návyky = funkce zdravotní</a:t>
          </a:r>
          <a:endParaRPr lang="cs-CZ" sz="2400" dirty="0"/>
        </a:p>
      </dgm:t>
    </dgm:pt>
    <dgm:pt modelId="{247C34B8-1AA2-49C1-940B-9A54C5D692B2}" type="parTrans" cxnId="{F330BE27-426E-4E45-839F-DA0E0B0D0CAF}">
      <dgm:prSet/>
      <dgm:spPr/>
      <dgm:t>
        <a:bodyPr/>
        <a:lstStyle/>
        <a:p>
          <a:endParaRPr lang="cs-CZ"/>
        </a:p>
      </dgm:t>
    </dgm:pt>
    <dgm:pt modelId="{B36BE890-C1B3-4700-A043-BE5E78321840}" type="sibTrans" cxnId="{F330BE27-426E-4E45-839F-DA0E0B0D0CAF}">
      <dgm:prSet/>
      <dgm:spPr/>
      <dgm:t>
        <a:bodyPr/>
        <a:lstStyle/>
        <a:p>
          <a:endParaRPr lang="cs-CZ"/>
        </a:p>
      </dgm:t>
    </dgm:pt>
    <dgm:pt modelId="{8D49A38A-1F2C-48C1-8C4B-883209E5ED4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400" dirty="0" smtClean="0"/>
            <a:t>Láska, porozumění = funkce citová</a:t>
          </a:r>
          <a:endParaRPr lang="cs-CZ" sz="2400" dirty="0"/>
        </a:p>
      </dgm:t>
    </dgm:pt>
    <dgm:pt modelId="{10497E20-5210-46B4-9547-DC71A645C00A}" type="parTrans" cxnId="{9A5BC3FB-62E2-4A9A-95D6-0EADCB401A77}">
      <dgm:prSet/>
      <dgm:spPr/>
      <dgm:t>
        <a:bodyPr/>
        <a:lstStyle/>
        <a:p>
          <a:endParaRPr lang="cs-CZ"/>
        </a:p>
      </dgm:t>
    </dgm:pt>
    <dgm:pt modelId="{B96FBC2F-4448-4286-BD59-EF3F3B8E9CBC}" type="sibTrans" cxnId="{9A5BC3FB-62E2-4A9A-95D6-0EADCB401A77}">
      <dgm:prSet/>
      <dgm:spPr/>
      <dgm:t>
        <a:bodyPr/>
        <a:lstStyle/>
        <a:p>
          <a:endParaRPr lang="cs-CZ"/>
        </a:p>
      </dgm:t>
    </dgm:pt>
    <dgm:pt modelId="{03E683B4-D04D-4FE9-BBF5-935B8A1811F6}" type="pres">
      <dgm:prSet presAssocID="{155C1F94-4375-4AA3-BDFB-8B4E24436E1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5F44369-E646-43D0-A639-8BC9347001FD}" type="pres">
      <dgm:prSet presAssocID="{108E1532-94C1-4A64-B90D-4C23B64CAF41}" presName="parentLin" presStyleCnt="0"/>
      <dgm:spPr/>
    </dgm:pt>
    <dgm:pt modelId="{E63F064D-5ABF-4F24-AF93-0DA4C250B98A}" type="pres">
      <dgm:prSet presAssocID="{108E1532-94C1-4A64-B90D-4C23B64CAF41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C3812308-949A-4FEC-86B9-58DB4F588019}" type="pres">
      <dgm:prSet presAssocID="{108E1532-94C1-4A64-B90D-4C23B64CAF41}" presName="parentText" presStyleLbl="node1" presStyleIdx="0" presStyleCnt="5" custLinFactNeighborX="10101" custLinFactNeighborY="704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C633CD-49CD-4715-AEF3-9B467EC814CF}" type="pres">
      <dgm:prSet presAssocID="{108E1532-94C1-4A64-B90D-4C23B64CAF41}" presName="negativeSpace" presStyleCnt="0"/>
      <dgm:spPr/>
    </dgm:pt>
    <dgm:pt modelId="{6F5A41EC-0754-4104-921F-0D868A936367}" type="pres">
      <dgm:prSet presAssocID="{108E1532-94C1-4A64-B90D-4C23B64CAF41}" presName="childText" presStyleLbl="conFgAcc1" presStyleIdx="0" presStyleCnt="5">
        <dgm:presLayoutVars>
          <dgm:bulletEnabled val="1"/>
        </dgm:presLayoutVars>
      </dgm:prSet>
      <dgm:spPr/>
    </dgm:pt>
    <dgm:pt modelId="{02099392-C07E-4F9C-9CA2-F24E09532B62}" type="pres">
      <dgm:prSet presAssocID="{CEF88527-5A4D-44DF-963A-9C2931CE2BEF}" presName="spaceBetweenRectangles" presStyleCnt="0"/>
      <dgm:spPr/>
    </dgm:pt>
    <dgm:pt modelId="{5E77CFA2-EAFE-4531-95E7-56372FAB2196}" type="pres">
      <dgm:prSet presAssocID="{8D49A38A-1F2C-48C1-8C4B-883209E5ED4B}" presName="parentLin" presStyleCnt="0"/>
      <dgm:spPr/>
    </dgm:pt>
    <dgm:pt modelId="{002CAFC0-36AE-4707-AF1D-A4480E84CAB6}" type="pres">
      <dgm:prSet presAssocID="{8D49A38A-1F2C-48C1-8C4B-883209E5ED4B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908814D2-970E-4C16-B5EE-F0BEA566B7A9}" type="pres">
      <dgm:prSet presAssocID="{8D49A38A-1F2C-48C1-8C4B-883209E5ED4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4FD960-C09A-4BFE-B04B-192706FFD98E}" type="pres">
      <dgm:prSet presAssocID="{8D49A38A-1F2C-48C1-8C4B-883209E5ED4B}" presName="negativeSpace" presStyleCnt="0"/>
      <dgm:spPr/>
    </dgm:pt>
    <dgm:pt modelId="{CE92FC4B-2DBE-431B-BC59-D50BA7B6764B}" type="pres">
      <dgm:prSet presAssocID="{8D49A38A-1F2C-48C1-8C4B-883209E5ED4B}" presName="childText" presStyleLbl="conFgAcc1" presStyleIdx="1" presStyleCnt="5" custLinFactNeighborX="126" custLinFactNeighborY="67929">
        <dgm:presLayoutVars>
          <dgm:bulletEnabled val="1"/>
        </dgm:presLayoutVars>
      </dgm:prSet>
      <dgm:spPr/>
    </dgm:pt>
    <dgm:pt modelId="{8CAEF7E7-7051-4A52-AA71-7C3477639B93}" type="pres">
      <dgm:prSet presAssocID="{B96FBC2F-4448-4286-BD59-EF3F3B8E9CBC}" presName="spaceBetweenRectangles" presStyleCnt="0"/>
      <dgm:spPr/>
    </dgm:pt>
    <dgm:pt modelId="{E02E981C-7E0B-42C0-A9E4-88F503CBEA30}" type="pres">
      <dgm:prSet presAssocID="{777BB268-5CAA-43C5-8B8C-FEEB78132E3D}" presName="parentLin" presStyleCnt="0"/>
      <dgm:spPr/>
    </dgm:pt>
    <dgm:pt modelId="{785F9DCB-5708-48A5-984F-3BA3AA9BD043}" type="pres">
      <dgm:prSet presAssocID="{777BB268-5CAA-43C5-8B8C-FEEB78132E3D}" presName="parentLeftMargin" presStyleLbl="node1" presStyleIdx="1" presStyleCnt="5"/>
      <dgm:spPr/>
      <dgm:t>
        <a:bodyPr/>
        <a:lstStyle/>
        <a:p>
          <a:endParaRPr lang="cs-CZ"/>
        </a:p>
      </dgm:t>
    </dgm:pt>
    <dgm:pt modelId="{304898BB-7058-4F6B-8DC1-9B1F9F65DA28}" type="pres">
      <dgm:prSet presAssocID="{777BB268-5CAA-43C5-8B8C-FEEB78132E3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6F2A16-588E-45BB-B997-E7AD4BD443C6}" type="pres">
      <dgm:prSet presAssocID="{777BB268-5CAA-43C5-8B8C-FEEB78132E3D}" presName="negativeSpace" presStyleCnt="0"/>
      <dgm:spPr/>
    </dgm:pt>
    <dgm:pt modelId="{B83008F7-F875-477A-9BAA-E357B499C9AF}" type="pres">
      <dgm:prSet presAssocID="{777BB268-5CAA-43C5-8B8C-FEEB78132E3D}" presName="childText" presStyleLbl="conFgAcc1" presStyleIdx="2" presStyleCnt="5">
        <dgm:presLayoutVars>
          <dgm:bulletEnabled val="1"/>
        </dgm:presLayoutVars>
      </dgm:prSet>
      <dgm:spPr/>
    </dgm:pt>
    <dgm:pt modelId="{A33CB6F6-1286-4E28-AC19-6EA3CD3595C0}" type="pres">
      <dgm:prSet presAssocID="{C1FA970F-BCFE-4555-9953-754A49EAF515}" presName="spaceBetweenRectangles" presStyleCnt="0"/>
      <dgm:spPr/>
    </dgm:pt>
    <dgm:pt modelId="{02F53964-9706-41A2-9A9A-86EE67A47D5B}" type="pres">
      <dgm:prSet presAssocID="{A1753E25-B854-4460-B91C-3FA234CE1824}" presName="parentLin" presStyleCnt="0"/>
      <dgm:spPr/>
    </dgm:pt>
    <dgm:pt modelId="{9B0F45B1-F6AC-4BEE-B4B9-E6F306551CC3}" type="pres">
      <dgm:prSet presAssocID="{A1753E25-B854-4460-B91C-3FA234CE1824}" presName="parentLeftMargin" presStyleLbl="node1" presStyleIdx="2" presStyleCnt="5"/>
      <dgm:spPr/>
      <dgm:t>
        <a:bodyPr/>
        <a:lstStyle/>
        <a:p>
          <a:endParaRPr lang="cs-CZ"/>
        </a:p>
      </dgm:t>
    </dgm:pt>
    <dgm:pt modelId="{34F33C16-BDB7-48FF-AEC6-21DE962919A4}" type="pres">
      <dgm:prSet presAssocID="{A1753E25-B854-4460-B91C-3FA234CE182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C1F591-3809-4FE4-9996-422ED2C542EE}" type="pres">
      <dgm:prSet presAssocID="{A1753E25-B854-4460-B91C-3FA234CE1824}" presName="negativeSpace" presStyleCnt="0"/>
      <dgm:spPr/>
    </dgm:pt>
    <dgm:pt modelId="{D31CE1DF-4A29-4DAC-8D08-5E1A2105DF60}" type="pres">
      <dgm:prSet presAssocID="{A1753E25-B854-4460-B91C-3FA234CE1824}" presName="childText" presStyleLbl="conFgAcc1" presStyleIdx="3" presStyleCnt="5">
        <dgm:presLayoutVars>
          <dgm:bulletEnabled val="1"/>
        </dgm:presLayoutVars>
      </dgm:prSet>
      <dgm:spPr/>
    </dgm:pt>
    <dgm:pt modelId="{0049A7E9-EF51-4F2C-BEFC-B690743C250A}" type="pres">
      <dgm:prSet presAssocID="{31E79A99-AAF4-4F50-A1A8-ACE5C4192A2A}" presName="spaceBetweenRectangles" presStyleCnt="0"/>
      <dgm:spPr/>
    </dgm:pt>
    <dgm:pt modelId="{864470AD-892A-4880-ABB6-67F1979925AB}" type="pres">
      <dgm:prSet presAssocID="{32457684-4C49-4486-BE82-1FAE8850195D}" presName="parentLin" presStyleCnt="0"/>
      <dgm:spPr/>
    </dgm:pt>
    <dgm:pt modelId="{2740C08D-FBBB-4988-9834-79AC4469E2EE}" type="pres">
      <dgm:prSet presAssocID="{32457684-4C49-4486-BE82-1FAE8850195D}" presName="parentLeftMargin" presStyleLbl="node1" presStyleIdx="3" presStyleCnt="5"/>
      <dgm:spPr/>
      <dgm:t>
        <a:bodyPr/>
        <a:lstStyle/>
        <a:p>
          <a:endParaRPr lang="cs-CZ"/>
        </a:p>
      </dgm:t>
    </dgm:pt>
    <dgm:pt modelId="{18ED9549-184F-464F-8CAB-39F09B810E4B}" type="pres">
      <dgm:prSet presAssocID="{32457684-4C49-4486-BE82-1FAE8850195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D1DCBC-5399-4B1B-9DF3-54A87C40C5B4}" type="pres">
      <dgm:prSet presAssocID="{32457684-4C49-4486-BE82-1FAE8850195D}" presName="negativeSpace" presStyleCnt="0"/>
      <dgm:spPr/>
    </dgm:pt>
    <dgm:pt modelId="{B7A22994-639B-4B31-B2D2-5FBF7F83CD9D}" type="pres">
      <dgm:prSet presAssocID="{32457684-4C49-4486-BE82-1FAE8850195D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4EEF0BB-C190-4132-A986-EF0B51401633}" srcId="{155C1F94-4375-4AA3-BDFB-8B4E24436E18}" destId="{777BB268-5CAA-43C5-8B8C-FEEB78132E3D}" srcOrd="2" destOrd="0" parTransId="{F788AF46-C995-43F5-B54B-C577206AA87E}" sibTransId="{C1FA970F-BCFE-4555-9953-754A49EAF515}"/>
    <dgm:cxn modelId="{18B4F78F-41C7-469E-A26E-17D6AD769F22}" type="presOf" srcId="{32457684-4C49-4486-BE82-1FAE8850195D}" destId="{2740C08D-FBBB-4988-9834-79AC4469E2EE}" srcOrd="0" destOrd="0" presId="urn:microsoft.com/office/officeart/2005/8/layout/list1"/>
    <dgm:cxn modelId="{F330BE27-426E-4E45-839F-DA0E0B0D0CAF}" srcId="{155C1F94-4375-4AA3-BDFB-8B4E24436E18}" destId="{32457684-4C49-4486-BE82-1FAE8850195D}" srcOrd="4" destOrd="0" parTransId="{247C34B8-1AA2-49C1-940B-9A54C5D692B2}" sibTransId="{B36BE890-C1B3-4700-A043-BE5E78321840}"/>
    <dgm:cxn modelId="{DDD2741A-EF4F-4194-8BD9-A8C94B1522EA}" type="presOf" srcId="{A1753E25-B854-4460-B91C-3FA234CE1824}" destId="{9B0F45B1-F6AC-4BEE-B4B9-E6F306551CC3}" srcOrd="0" destOrd="0" presId="urn:microsoft.com/office/officeart/2005/8/layout/list1"/>
    <dgm:cxn modelId="{850B42E7-BE17-4251-AA6E-F50B597E00F6}" type="presOf" srcId="{32457684-4C49-4486-BE82-1FAE8850195D}" destId="{18ED9549-184F-464F-8CAB-39F09B810E4B}" srcOrd="1" destOrd="0" presId="urn:microsoft.com/office/officeart/2005/8/layout/list1"/>
    <dgm:cxn modelId="{E5DCF693-2582-41D1-BF41-04A2CD38DFDA}" type="presOf" srcId="{155C1F94-4375-4AA3-BDFB-8B4E24436E18}" destId="{03E683B4-D04D-4FE9-BBF5-935B8A1811F6}" srcOrd="0" destOrd="0" presId="urn:microsoft.com/office/officeart/2005/8/layout/list1"/>
    <dgm:cxn modelId="{905A1547-FAFB-45DD-82ED-74DE75148FBB}" type="presOf" srcId="{8D49A38A-1F2C-48C1-8C4B-883209E5ED4B}" destId="{908814D2-970E-4C16-B5EE-F0BEA566B7A9}" srcOrd="1" destOrd="0" presId="urn:microsoft.com/office/officeart/2005/8/layout/list1"/>
    <dgm:cxn modelId="{EE11D138-D9B2-4FF6-8E65-DBB2BACFE659}" type="presOf" srcId="{8D49A38A-1F2C-48C1-8C4B-883209E5ED4B}" destId="{002CAFC0-36AE-4707-AF1D-A4480E84CAB6}" srcOrd="0" destOrd="0" presId="urn:microsoft.com/office/officeart/2005/8/layout/list1"/>
    <dgm:cxn modelId="{2F40A40C-A43B-47BB-BE3E-CC71ADA67F1C}" type="presOf" srcId="{777BB268-5CAA-43C5-8B8C-FEEB78132E3D}" destId="{785F9DCB-5708-48A5-984F-3BA3AA9BD043}" srcOrd="0" destOrd="0" presId="urn:microsoft.com/office/officeart/2005/8/layout/list1"/>
    <dgm:cxn modelId="{9A5BC3FB-62E2-4A9A-95D6-0EADCB401A77}" srcId="{155C1F94-4375-4AA3-BDFB-8B4E24436E18}" destId="{8D49A38A-1F2C-48C1-8C4B-883209E5ED4B}" srcOrd="1" destOrd="0" parTransId="{10497E20-5210-46B4-9547-DC71A645C00A}" sibTransId="{B96FBC2F-4448-4286-BD59-EF3F3B8E9CBC}"/>
    <dgm:cxn modelId="{CC9C3B0B-FB1A-488B-A1A1-72ABB3F8E137}" type="presOf" srcId="{108E1532-94C1-4A64-B90D-4C23B64CAF41}" destId="{E63F064D-5ABF-4F24-AF93-0DA4C250B98A}" srcOrd="0" destOrd="0" presId="urn:microsoft.com/office/officeart/2005/8/layout/list1"/>
    <dgm:cxn modelId="{3D696ACF-9D3F-488E-94DD-908ED271930A}" srcId="{155C1F94-4375-4AA3-BDFB-8B4E24436E18}" destId="{108E1532-94C1-4A64-B90D-4C23B64CAF41}" srcOrd="0" destOrd="0" parTransId="{A608718B-BFE8-4FED-B7B7-EEB89A810A73}" sibTransId="{CEF88527-5A4D-44DF-963A-9C2931CE2BEF}"/>
    <dgm:cxn modelId="{5A1C5731-3819-44CB-832F-D1DC3618ECE7}" srcId="{155C1F94-4375-4AA3-BDFB-8B4E24436E18}" destId="{A1753E25-B854-4460-B91C-3FA234CE1824}" srcOrd="3" destOrd="0" parTransId="{F9F9D1EB-9B5A-4041-9FB7-B4553A57387A}" sibTransId="{31E79A99-AAF4-4F50-A1A8-ACE5C4192A2A}"/>
    <dgm:cxn modelId="{56718ED0-7CEA-49D7-8388-D1A1F9AB1E3B}" type="presOf" srcId="{108E1532-94C1-4A64-B90D-4C23B64CAF41}" destId="{C3812308-949A-4FEC-86B9-58DB4F588019}" srcOrd="1" destOrd="0" presId="urn:microsoft.com/office/officeart/2005/8/layout/list1"/>
    <dgm:cxn modelId="{082F1621-34E4-4780-8954-2B75470F6F60}" type="presOf" srcId="{A1753E25-B854-4460-B91C-3FA234CE1824}" destId="{34F33C16-BDB7-48FF-AEC6-21DE962919A4}" srcOrd="1" destOrd="0" presId="urn:microsoft.com/office/officeart/2005/8/layout/list1"/>
    <dgm:cxn modelId="{C0CD5C42-F6BC-4464-B20A-130B76342132}" type="presOf" srcId="{777BB268-5CAA-43C5-8B8C-FEEB78132E3D}" destId="{304898BB-7058-4F6B-8DC1-9B1F9F65DA28}" srcOrd="1" destOrd="0" presId="urn:microsoft.com/office/officeart/2005/8/layout/list1"/>
    <dgm:cxn modelId="{E9BCBD19-082B-4D01-B300-D0E43E88D846}" type="presParOf" srcId="{03E683B4-D04D-4FE9-BBF5-935B8A1811F6}" destId="{95F44369-E646-43D0-A639-8BC9347001FD}" srcOrd="0" destOrd="0" presId="urn:microsoft.com/office/officeart/2005/8/layout/list1"/>
    <dgm:cxn modelId="{9B57C490-9E1C-4A79-B178-0EBA3B948521}" type="presParOf" srcId="{95F44369-E646-43D0-A639-8BC9347001FD}" destId="{E63F064D-5ABF-4F24-AF93-0DA4C250B98A}" srcOrd="0" destOrd="0" presId="urn:microsoft.com/office/officeart/2005/8/layout/list1"/>
    <dgm:cxn modelId="{803F65C0-F6B6-4D6C-B579-4724C714812B}" type="presParOf" srcId="{95F44369-E646-43D0-A639-8BC9347001FD}" destId="{C3812308-949A-4FEC-86B9-58DB4F588019}" srcOrd="1" destOrd="0" presId="urn:microsoft.com/office/officeart/2005/8/layout/list1"/>
    <dgm:cxn modelId="{4E3B66D7-3C1F-4DD6-983D-1DCBA874C6B7}" type="presParOf" srcId="{03E683B4-D04D-4FE9-BBF5-935B8A1811F6}" destId="{6FC633CD-49CD-4715-AEF3-9B467EC814CF}" srcOrd="1" destOrd="0" presId="urn:microsoft.com/office/officeart/2005/8/layout/list1"/>
    <dgm:cxn modelId="{128A4909-9597-4D84-AA6D-CB1A749B109F}" type="presParOf" srcId="{03E683B4-D04D-4FE9-BBF5-935B8A1811F6}" destId="{6F5A41EC-0754-4104-921F-0D868A936367}" srcOrd="2" destOrd="0" presId="urn:microsoft.com/office/officeart/2005/8/layout/list1"/>
    <dgm:cxn modelId="{5C5CE9AC-EEA4-48F9-9FFD-1BD01FDC5895}" type="presParOf" srcId="{03E683B4-D04D-4FE9-BBF5-935B8A1811F6}" destId="{02099392-C07E-4F9C-9CA2-F24E09532B62}" srcOrd="3" destOrd="0" presId="urn:microsoft.com/office/officeart/2005/8/layout/list1"/>
    <dgm:cxn modelId="{1EA2387F-A6AF-40F3-822C-F7353A950855}" type="presParOf" srcId="{03E683B4-D04D-4FE9-BBF5-935B8A1811F6}" destId="{5E77CFA2-EAFE-4531-95E7-56372FAB2196}" srcOrd="4" destOrd="0" presId="urn:microsoft.com/office/officeart/2005/8/layout/list1"/>
    <dgm:cxn modelId="{4649A739-E4B4-4E4A-BA2C-CF5970919455}" type="presParOf" srcId="{5E77CFA2-EAFE-4531-95E7-56372FAB2196}" destId="{002CAFC0-36AE-4707-AF1D-A4480E84CAB6}" srcOrd="0" destOrd="0" presId="urn:microsoft.com/office/officeart/2005/8/layout/list1"/>
    <dgm:cxn modelId="{674A8AAC-B0F3-451B-9C76-33A2A6085BF0}" type="presParOf" srcId="{5E77CFA2-EAFE-4531-95E7-56372FAB2196}" destId="{908814D2-970E-4C16-B5EE-F0BEA566B7A9}" srcOrd="1" destOrd="0" presId="urn:microsoft.com/office/officeart/2005/8/layout/list1"/>
    <dgm:cxn modelId="{291CC0D0-FAED-4E41-BFDE-D52F0A1CCB3D}" type="presParOf" srcId="{03E683B4-D04D-4FE9-BBF5-935B8A1811F6}" destId="{584FD960-C09A-4BFE-B04B-192706FFD98E}" srcOrd="5" destOrd="0" presId="urn:microsoft.com/office/officeart/2005/8/layout/list1"/>
    <dgm:cxn modelId="{E972845D-2C0E-4939-B9E9-5B95C298EAF9}" type="presParOf" srcId="{03E683B4-D04D-4FE9-BBF5-935B8A1811F6}" destId="{CE92FC4B-2DBE-431B-BC59-D50BA7B6764B}" srcOrd="6" destOrd="0" presId="urn:microsoft.com/office/officeart/2005/8/layout/list1"/>
    <dgm:cxn modelId="{11E2B6AD-D000-42FC-BB71-B2694F0050FE}" type="presParOf" srcId="{03E683B4-D04D-4FE9-BBF5-935B8A1811F6}" destId="{8CAEF7E7-7051-4A52-AA71-7C3477639B93}" srcOrd="7" destOrd="0" presId="urn:microsoft.com/office/officeart/2005/8/layout/list1"/>
    <dgm:cxn modelId="{DCF95CE4-8DB4-4FE1-A80D-97D0572B18F3}" type="presParOf" srcId="{03E683B4-D04D-4FE9-BBF5-935B8A1811F6}" destId="{E02E981C-7E0B-42C0-A9E4-88F503CBEA30}" srcOrd="8" destOrd="0" presId="urn:microsoft.com/office/officeart/2005/8/layout/list1"/>
    <dgm:cxn modelId="{06D1B234-14C7-4D9B-B3C8-E4E08202A8A0}" type="presParOf" srcId="{E02E981C-7E0B-42C0-A9E4-88F503CBEA30}" destId="{785F9DCB-5708-48A5-984F-3BA3AA9BD043}" srcOrd="0" destOrd="0" presId="urn:microsoft.com/office/officeart/2005/8/layout/list1"/>
    <dgm:cxn modelId="{321ADF05-B5C7-497F-85C3-E8DDB0014211}" type="presParOf" srcId="{E02E981C-7E0B-42C0-A9E4-88F503CBEA30}" destId="{304898BB-7058-4F6B-8DC1-9B1F9F65DA28}" srcOrd="1" destOrd="0" presId="urn:microsoft.com/office/officeart/2005/8/layout/list1"/>
    <dgm:cxn modelId="{5AA99C8A-DC17-4921-8C1A-6A2FEBE44C48}" type="presParOf" srcId="{03E683B4-D04D-4FE9-BBF5-935B8A1811F6}" destId="{596F2A16-588E-45BB-B997-E7AD4BD443C6}" srcOrd="9" destOrd="0" presId="urn:microsoft.com/office/officeart/2005/8/layout/list1"/>
    <dgm:cxn modelId="{85C1BD9E-8AB5-49F7-BB54-CF0A8624B034}" type="presParOf" srcId="{03E683B4-D04D-4FE9-BBF5-935B8A1811F6}" destId="{B83008F7-F875-477A-9BAA-E357B499C9AF}" srcOrd="10" destOrd="0" presId="urn:microsoft.com/office/officeart/2005/8/layout/list1"/>
    <dgm:cxn modelId="{40710FEB-C315-47DF-859A-97A96E8424DD}" type="presParOf" srcId="{03E683B4-D04D-4FE9-BBF5-935B8A1811F6}" destId="{A33CB6F6-1286-4E28-AC19-6EA3CD3595C0}" srcOrd="11" destOrd="0" presId="urn:microsoft.com/office/officeart/2005/8/layout/list1"/>
    <dgm:cxn modelId="{C6881DEB-D032-4FA0-9A81-E900F82DAD8C}" type="presParOf" srcId="{03E683B4-D04D-4FE9-BBF5-935B8A1811F6}" destId="{02F53964-9706-41A2-9A9A-86EE67A47D5B}" srcOrd="12" destOrd="0" presId="urn:microsoft.com/office/officeart/2005/8/layout/list1"/>
    <dgm:cxn modelId="{F2FB3B16-7FA7-4E91-91D5-AB5FE981E19A}" type="presParOf" srcId="{02F53964-9706-41A2-9A9A-86EE67A47D5B}" destId="{9B0F45B1-F6AC-4BEE-B4B9-E6F306551CC3}" srcOrd="0" destOrd="0" presId="urn:microsoft.com/office/officeart/2005/8/layout/list1"/>
    <dgm:cxn modelId="{DE0E5254-E8A0-42A3-B4CE-383976C0DC1E}" type="presParOf" srcId="{02F53964-9706-41A2-9A9A-86EE67A47D5B}" destId="{34F33C16-BDB7-48FF-AEC6-21DE962919A4}" srcOrd="1" destOrd="0" presId="urn:microsoft.com/office/officeart/2005/8/layout/list1"/>
    <dgm:cxn modelId="{664CEDAE-E820-4A54-B7B4-4259BB0643F6}" type="presParOf" srcId="{03E683B4-D04D-4FE9-BBF5-935B8A1811F6}" destId="{42C1F591-3809-4FE4-9996-422ED2C542EE}" srcOrd="13" destOrd="0" presId="urn:microsoft.com/office/officeart/2005/8/layout/list1"/>
    <dgm:cxn modelId="{B38E54BD-00DC-426D-AF20-5C21359938BC}" type="presParOf" srcId="{03E683B4-D04D-4FE9-BBF5-935B8A1811F6}" destId="{D31CE1DF-4A29-4DAC-8D08-5E1A2105DF60}" srcOrd="14" destOrd="0" presId="urn:microsoft.com/office/officeart/2005/8/layout/list1"/>
    <dgm:cxn modelId="{2413566E-2589-47CC-A0A0-DB5AC933D8D3}" type="presParOf" srcId="{03E683B4-D04D-4FE9-BBF5-935B8A1811F6}" destId="{0049A7E9-EF51-4F2C-BEFC-B690743C250A}" srcOrd="15" destOrd="0" presId="urn:microsoft.com/office/officeart/2005/8/layout/list1"/>
    <dgm:cxn modelId="{FECB9C09-1A01-451B-B998-845800B2ED02}" type="presParOf" srcId="{03E683B4-D04D-4FE9-BBF5-935B8A1811F6}" destId="{864470AD-892A-4880-ABB6-67F1979925AB}" srcOrd="16" destOrd="0" presId="urn:microsoft.com/office/officeart/2005/8/layout/list1"/>
    <dgm:cxn modelId="{0B09879F-7AB8-4A66-9EFD-321CD8B1EAFB}" type="presParOf" srcId="{864470AD-892A-4880-ABB6-67F1979925AB}" destId="{2740C08D-FBBB-4988-9834-79AC4469E2EE}" srcOrd="0" destOrd="0" presId="urn:microsoft.com/office/officeart/2005/8/layout/list1"/>
    <dgm:cxn modelId="{C55CBA62-830D-4E39-B190-781C2CE8BF49}" type="presParOf" srcId="{864470AD-892A-4880-ABB6-67F1979925AB}" destId="{18ED9549-184F-464F-8CAB-39F09B810E4B}" srcOrd="1" destOrd="0" presId="urn:microsoft.com/office/officeart/2005/8/layout/list1"/>
    <dgm:cxn modelId="{045E8487-E84F-4315-BE72-DA53F89F91EF}" type="presParOf" srcId="{03E683B4-D04D-4FE9-BBF5-935B8A1811F6}" destId="{ACD1DCBC-5399-4B1B-9DF3-54A87C40C5B4}" srcOrd="17" destOrd="0" presId="urn:microsoft.com/office/officeart/2005/8/layout/list1"/>
    <dgm:cxn modelId="{B3AE7F1D-BA06-4125-A96F-2FD78499EE62}" type="presParOf" srcId="{03E683B4-D04D-4FE9-BBF5-935B8A1811F6}" destId="{B7A22994-639B-4B31-B2D2-5FBF7F83CD9D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CC0D38-2879-4645-88BA-5D6AEFC56479}" type="doc">
      <dgm:prSet loTypeId="urn:microsoft.com/office/officeart/2005/8/layout/vList3#1" loCatId="picture" qsTypeId="urn:microsoft.com/office/officeart/2005/8/quickstyle/3d5" qsCatId="3D" csTypeId="urn:microsoft.com/office/officeart/2005/8/colors/accent1_2" csCatId="accent1" phldr="1"/>
      <dgm:spPr/>
    </dgm:pt>
    <dgm:pt modelId="{8A281FB9-0F49-4C90-A369-4578A4E191F1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>
              <a:solidFill>
                <a:srgbClr val="00B050"/>
              </a:solidFill>
            </a:rPr>
            <a:t>Osvojení nebo adopce</a:t>
          </a:r>
          <a:endParaRPr lang="cs-CZ" dirty="0">
            <a:solidFill>
              <a:srgbClr val="00B050"/>
            </a:solidFill>
          </a:endParaRPr>
        </a:p>
      </dgm:t>
    </dgm:pt>
    <dgm:pt modelId="{93BDE011-9554-47E9-8DF2-CB06CC89AA8A}" type="parTrans" cxnId="{7C9BC052-DCD3-446F-9B41-B3EA86A52469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561BA0F2-CD02-4FDD-96BB-3FD6C8ED0222}" type="sibTrans" cxnId="{7C9BC052-DCD3-446F-9B41-B3EA86A52469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FE920416-F59A-40E1-9606-56F4DFD3B6CA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>
              <a:solidFill>
                <a:srgbClr val="00B050"/>
              </a:solidFill>
            </a:rPr>
            <a:t>Vesničky SOS</a:t>
          </a:r>
          <a:endParaRPr lang="cs-CZ" dirty="0">
            <a:solidFill>
              <a:srgbClr val="00B050"/>
            </a:solidFill>
          </a:endParaRPr>
        </a:p>
      </dgm:t>
    </dgm:pt>
    <dgm:pt modelId="{25C2DDA0-1698-4BEC-AF8B-E8555E16FBDD}" type="parTrans" cxnId="{73853394-6850-4586-8CC9-07BC7F6D9541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3559CD35-DD49-4469-8C22-0C7AF005AF1C}" type="sibTrans" cxnId="{73853394-6850-4586-8CC9-07BC7F6D9541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C8BEF132-141C-4DDA-A553-C76B6AE08EBD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>
              <a:solidFill>
                <a:srgbClr val="00B050"/>
              </a:solidFill>
            </a:rPr>
            <a:t>Dětské domovy</a:t>
          </a:r>
          <a:endParaRPr lang="cs-CZ" dirty="0">
            <a:solidFill>
              <a:srgbClr val="00B050"/>
            </a:solidFill>
          </a:endParaRPr>
        </a:p>
      </dgm:t>
    </dgm:pt>
    <dgm:pt modelId="{BC50B975-5685-47F1-9D25-B8C7C2CE5E07}" type="parTrans" cxnId="{94FD474B-10A4-4C5E-988A-73E57FC5971C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FE032EEC-DFD6-489E-9A33-6DAFBB62654C}" type="sibTrans" cxnId="{94FD474B-10A4-4C5E-988A-73E57FC5971C}">
      <dgm:prSet/>
      <dgm:spPr/>
      <dgm:t>
        <a:bodyPr/>
        <a:lstStyle/>
        <a:p>
          <a:endParaRPr lang="cs-CZ">
            <a:solidFill>
              <a:srgbClr val="00B050"/>
            </a:solidFill>
          </a:endParaRPr>
        </a:p>
      </dgm:t>
    </dgm:pt>
    <dgm:pt modelId="{2AAF407C-BC01-4A92-B622-7776EE47231E}" type="pres">
      <dgm:prSet presAssocID="{24CC0D38-2879-4645-88BA-5D6AEFC56479}" presName="linearFlow" presStyleCnt="0">
        <dgm:presLayoutVars>
          <dgm:dir/>
          <dgm:resizeHandles val="exact"/>
        </dgm:presLayoutVars>
      </dgm:prSet>
      <dgm:spPr/>
    </dgm:pt>
    <dgm:pt modelId="{AE4CAD07-79C0-496D-AED3-4FA399C19286}" type="pres">
      <dgm:prSet presAssocID="{8A281FB9-0F49-4C90-A369-4578A4E191F1}" presName="composite" presStyleCnt="0"/>
      <dgm:spPr/>
    </dgm:pt>
    <dgm:pt modelId="{9D121870-CF3D-4D1A-A232-30BF0B4F5EE8}" type="pres">
      <dgm:prSet presAssocID="{8A281FB9-0F49-4C90-A369-4578A4E191F1}" presName="imgShp" presStyleLbl="fgImgPlace1" presStyleIdx="0" presStyleCnt="3"/>
      <dgm:spPr>
        <a:solidFill>
          <a:srgbClr val="92D050"/>
        </a:solidFill>
      </dgm:spPr>
    </dgm:pt>
    <dgm:pt modelId="{3274BCAA-D3FE-4EB8-A9F9-2276A5F9ECE1}" type="pres">
      <dgm:prSet presAssocID="{8A281FB9-0F49-4C90-A369-4578A4E191F1}" presName="txShp" presStyleLbl="node1" presStyleIdx="0" presStyleCnt="3" custAng="0" custScaleX="123474" custLinFactNeighborX="-2219" custLinFactNeighborY="-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91AC78-64A8-44BD-8BD7-DE3EAEF1B98D}" type="pres">
      <dgm:prSet presAssocID="{561BA0F2-CD02-4FDD-96BB-3FD6C8ED0222}" presName="spacing" presStyleCnt="0"/>
      <dgm:spPr/>
    </dgm:pt>
    <dgm:pt modelId="{E65603D0-C8D8-4CA8-B9DA-680627DB0CFD}" type="pres">
      <dgm:prSet presAssocID="{FE920416-F59A-40E1-9606-56F4DFD3B6CA}" presName="composite" presStyleCnt="0"/>
      <dgm:spPr/>
    </dgm:pt>
    <dgm:pt modelId="{EBC7D31D-2EB1-4C36-99F9-445A86B9C817}" type="pres">
      <dgm:prSet presAssocID="{FE920416-F59A-40E1-9606-56F4DFD3B6CA}" presName="imgShp" presStyleLbl="fgImgPlace1" presStyleIdx="1" presStyleCnt="3"/>
      <dgm:spPr>
        <a:solidFill>
          <a:srgbClr val="00B050"/>
        </a:solidFill>
      </dgm:spPr>
    </dgm:pt>
    <dgm:pt modelId="{D2F5953D-220F-49DB-8BD8-6D2434681F56}" type="pres">
      <dgm:prSet presAssocID="{FE920416-F59A-40E1-9606-56F4DFD3B6CA}" presName="txShp" presStyleLbl="node1" presStyleIdx="1" presStyleCnt="3" custScaleX="1159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53CB64-3AEE-4068-A123-A04C1D2FBEB4}" type="pres">
      <dgm:prSet presAssocID="{3559CD35-DD49-4469-8C22-0C7AF005AF1C}" presName="spacing" presStyleCnt="0"/>
      <dgm:spPr/>
    </dgm:pt>
    <dgm:pt modelId="{34550B89-9E59-435B-9668-B4917EB28A8B}" type="pres">
      <dgm:prSet presAssocID="{C8BEF132-141C-4DDA-A553-C76B6AE08EBD}" presName="composite" presStyleCnt="0"/>
      <dgm:spPr/>
    </dgm:pt>
    <dgm:pt modelId="{3046D660-122F-4395-AB0E-4E801223DA50}" type="pres">
      <dgm:prSet presAssocID="{C8BEF132-141C-4DDA-A553-C76B6AE08EBD}" presName="imgShp" presStyleLbl="fgImgPlace1" presStyleIdx="2" presStyleCnt="3"/>
      <dgm:spPr>
        <a:solidFill>
          <a:srgbClr val="92D050"/>
        </a:solidFill>
      </dgm:spPr>
    </dgm:pt>
    <dgm:pt modelId="{A2112330-B1D2-483F-83A7-C4FD2EF0DE87}" type="pres">
      <dgm:prSet presAssocID="{C8BEF132-141C-4DDA-A553-C76B6AE08EBD}" presName="txShp" presStyleLbl="node1" presStyleIdx="2" presStyleCnt="3" custScaleX="12347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D9C057-90FB-4EEC-967B-96CE869CA6BD}" type="presOf" srcId="{24CC0D38-2879-4645-88BA-5D6AEFC56479}" destId="{2AAF407C-BC01-4A92-B622-7776EE47231E}" srcOrd="0" destOrd="0" presId="urn:microsoft.com/office/officeart/2005/8/layout/vList3#1"/>
    <dgm:cxn modelId="{73853394-6850-4586-8CC9-07BC7F6D9541}" srcId="{24CC0D38-2879-4645-88BA-5D6AEFC56479}" destId="{FE920416-F59A-40E1-9606-56F4DFD3B6CA}" srcOrd="1" destOrd="0" parTransId="{25C2DDA0-1698-4BEC-AF8B-E8555E16FBDD}" sibTransId="{3559CD35-DD49-4469-8C22-0C7AF005AF1C}"/>
    <dgm:cxn modelId="{94FD474B-10A4-4C5E-988A-73E57FC5971C}" srcId="{24CC0D38-2879-4645-88BA-5D6AEFC56479}" destId="{C8BEF132-141C-4DDA-A553-C76B6AE08EBD}" srcOrd="2" destOrd="0" parTransId="{BC50B975-5685-47F1-9D25-B8C7C2CE5E07}" sibTransId="{FE032EEC-DFD6-489E-9A33-6DAFBB62654C}"/>
    <dgm:cxn modelId="{EB9AF0E3-2372-43B5-8FD0-29E047220E4C}" type="presOf" srcId="{8A281FB9-0F49-4C90-A369-4578A4E191F1}" destId="{3274BCAA-D3FE-4EB8-A9F9-2276A5F9ECE1}" srcOrd="0" destOrd="0" presId="urn:microsoft.com/office/officeart/2005/8/layout/vList3#1"/>
    <dgm:cxn modelId="{EE267DFD-55BE-41AD-9BFA-A138D04C5ACB}" type="presOf" srcId="{C8BEF132-141C-4DDA-A553-C76B6AE08EBD}" destId="{A2112330-B1D2-483F-83A7-C4FD2EF0DE87}" srcOrd="0" destOrd="0" presId="urn:microsoft.com/office/officeart/2005/8/layout/vList3#1"/>
    <dgm:cxn modelId="{7C9BC052-DCD3-446F-9B41-B3EA86A52469}" srcId="{24CC0D38-2879-4645-88BA-5D6AEFC56479}" destId="{8A281FB9-0F49-4C90-A369-4578A4E191F1}" srcOrd="0" destOrd="0" parTransId="{93BDE011-9554-47E9-8DF2-CB06CC89AA8A}" sibTransId="{561BA0F2-CD02-4FDD-96BB-3FD6C8ED0222}"/>
    <dgm:cxn modelId="{C330F96C-3C6A-4435-925A-4BF4323AB067}" type="presOf" srcId="{FE920416-F59A-40E1-9606-56F4DFD3B6CA}" destId="{D2F5953D-220F-49DB-8BD8-6D2434681F56}" srcOrd="0" destOrd="0" presId="urn:microsoft.com/office/officeart/2005/8/layout/vList3#1"/>
    <dgm:cxn modelId="{30DCF5F0-9ED7-4C6B-9439-87AEE13A43C8}" type="presParOf" srcId="{2AAF407C-BC01-4A92-B622-7776EE47231E}" destId="{AE4CAD07-79C0-496D-AED3-4FA399C19286}" srcOrd="0" destOrd="0" presId="urn:microsoft.com/office/officeart/2005/8/layout/vList3#1"/>
    <dgm:cxn modelId="{D11C24D5-D635-4B64-AD46-07B75A7C96DC}" type="presParOf" srcId="{AE4CAD07-79C0-496D-AED3-4FA399C19286}" destId="{9D121870-CF3D-4D1A-A232-30BF0B4F5EE8}" srcOrd="0" destOrd="0" presId="urn:microsoft.com/office/officeart/2005/8/layout/vList3#1"/>
    <dgm:cxn modelId="{B7FD5279-DD3D-4A0A-BFED-6B0A3F70DC39}" type="presParOf" srcId="{AE4CAD07-79C0-496D-AED3-4FA399C19286}" destId="{3274BCAA-D3FE-4EB8-A9F9-2276A5F9ECE1}" srcOrd="1" destOrd="0" presId="urn:microsoft.com/office/officeart/2005/8/layout/vList3#1"/>
    <dgm:cxn modelId="{7618D9A8-4292-40CD-A53F-6E2593714683}" type="presParOf" srcId="{2AAF407C-BC01-4A92-B622-7776EE47231E}" destId="{FC91AC78-64A8-44BD-8BD7-DE3EAEF1B98D}" srcOrd="1" destOrd="0" presId="urn:microsoft.com/office/officeart/2005/8/layout/vList3#1"/>
    <dgm:cxn modelId="{92D22B56-9E33-4F68-9E14-2D80471F5670}" type="presParOf" srcId="{2AAF407C-BC01-4A92-B622-7776EE47231E}" destId="{E65603D0-C8D8-4CA8-B9DA-680627DB0CFD}" srcOrd="2" destOrd="0" presId="urn:microsoft.com/office/officeart/2005/8/layout/vList3#1"/>
    <dgm:cxn modelId="{A759EE9C-38AC-4D20-9A63-55D34025FEF6}" type="presParOf" srcId="{E65603D0-C8D8-4CA8-B9DA-680627DB0CFD}" destId="{EBC7D31D-2EB1-4C36-99F9-445A86B9C817}" srcOrd="0" destOrd="0" presId="urn:microsoft.com/office/officeart/2005/8/layout/vList3#1"/>
    <dgm:cxn modelId="{E73D90B1-1C81-4900-93D3-EB86A2459F2A}" type="presParOf" srcId="{E65603D0-C8D8-4CA8-B9DA-680627DB0CFD}" destId="{D2F5953D-220F-49DB-8BD8-6D2434681F56}" srcOrd="1" destOrd="0" presId="urn:microsoft.com/office/officeart/2005/8/layout/vList3#1"/>
    <dgm:cxn modelId="{276F467F-5AC5-4A72-9C06-BBC09292668A}" type="presParOf" srcId="{2AAF407C-BC01-4A92-B622-7776EE47231E}" destId="{9853CB64-3AEE-4068-A123-A04C1D2FBEB4}" srcOrd="3" destOrd="0" presId="urn:microsoft.com/office/officeart/2005/8/layout/vList3#1"/>
    <dgm:cxn modelId="{F034A2AE-530A-44C9-AB4C-1F058AF0D21D}" type="presParOf" srcId="{2AAF407C-BC01-4A92-B622-7776EE47231E}" destId="{34550B89-9E59-435B-9668-B4917EB28A8B}" srcOrd="4" destOrd="0" presId="urn:microsoft.com/office/officeart/2005/8/layout/vList3#1"/>
    <dgm:cxn modelId="{A0EDFB3C-F12B-45F3-9536-96C2A27E3ECB}" type="presParOf" srcId="{34550B89-9E59-435B-9668-B4917EB28A8B}" destId="{3046D660-122F-4395-AB0E-4E801223DA50}" srcOrd="0" destOrd="0" presId="urn:microsoft.com/office/officeart/2005/8/layout/vList3#1"/>
    <dgm:cxn modelId="{B52AC8A1-E98D-4F3A-B9D7-110EF68F192E}" type="presParOf" srcId="{34550B89-9E59-435B-9668-B4917EB28A8B}" destId="{A2112330-B1D2-483F-83A7-C4FD2EF0DE87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Pardubice - </a:t>
          </a:r>
          <a:r>
            <a:rPr lang="cs-CZ" sz="2000" kern="1200" smtClean="0"/>
            <a:t>Spořilov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Hana Navrátilová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VY_32_INOVACE_10_11. </a:t>
          </a:r>
          <a:r>
            <a:rPr lang="cs-CZ" sz="2000" kern="1200" baseline="0" dirty="0" smtClean="0"/>
            <a:t>RODINA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Rodina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CZ.1.07/1.4.00/21.2349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3E5C45-2585-452A-BBF8-C59C77B50009}">
      <dsp:nvSpPr>
        <dsp:cNvPr id="0" name=""/>
        <dsp:cNvSpPr/>
      </dsp:nvSpPr>
      <dsp:spPr>
        <a:xfrm>
          <a:off x="95678" y="1455933"/>
          <a:ext cx="1119303" cy="11193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rgbClr val="00B050"/>
              </a:solidFill>
            </a:rPr>
            <a:t>rodina</a:t>
          </a:r>
          <a:endParaRPr lang="cs-CZ" sz="2800" kern="1200" dirty="0">
            <a:solidFill>
              <a:srgbClr val="00B050"/>
            </a:solidFill>
          </a:endParaRPr>
        </a:p>
      </dsp:txBody>
      <dsp:txXfrm>
        <a:off x="95678" y="1455933"/>
        <a:ext cx="1119303" cy="1119303"/>
      </dsp:txXfrm>
    </dsp:sp>
    <dsp:sp modelId="{F0DEE107-6E16-4E93-B196-706B98B51896}">
      <dsp:nvSpPr>
        <dsp:cNvPr id="0" name=""/>
        <dsp:cNvSpPr/>
      </dsp:nvSpPr>
      <dsp:spPr>
        <a:xfrm rot="20510835">
          <a:off x="1099948" y="1278978"/>
          <a:ext cx="3503248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503248" y="16525"/>
              </a:lnTo>
            </a:path>
          </a:pathLst>
        </a:custGeom>
        <a:noFill/>
        <a:ln w="12700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 rot="20510835">
        <a:off x="2763991" y="1207922"/>
        <a:ext cx="175162" cy="175162"/>
      </dsp:txXfrm>
    </dsp:sp>
    <dsp:sp modelId="{F8D7F6CB-9F64-470B-B813-5AE08CD7DACC}">
      <dsp:nvSpPr>
        <dsp:cNvPr id="0" name=""/>
        <dsp:cNvSpPr/>
      </dsp:nvSpPr>
      <dsp:spPr>
        <a:xfrm>
          <a:off x="4488163" y="15770"/>
          <a:ext cx="1119303" cy="11193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???</a:t>
          </a:r>
          <a:endParaRPr lang="cs-CZ" sz="3500" kern="1200" dirty="0"/>
        </a:p>
      </dsp:txBody>
      <dsp:txXfrm>
        <a:off x="4488163" y="15770"/>
        <a:ext cx="1119303" cy="1119303"/>
      </dsp:txXfrm>
    </dsp:sp>
    <dsp:sp modelId="{82DA8DF9-556C-4E5C-903F-D53A69A9DD9C}">
      <dsp:nvSpPr>
        <dsp:cNvPr id="0" name=""/>
        <dsp:cNvSpPr/>
      </dsp:nvSpPr>
      <dsp:spPr>
        <a:xfrm rot="21250426">
          <a:off x="1205822" y="1819044"/>
          <a:ext cx="2427403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2427403" y="16525"/>
              </a:lnTo>
            </a:path>
          </a:pathLst>
        </a:custGeom>
        <a:noFill/>
        <a:ln w="12700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 rot="21250426">
        <a:off x="2358838" y="1774884"/>
        <a:ext cx="121370" cy="121370"/>
      </dsp:txXfrm>
    </dsp:sp>
    <dsp:sp modelId="{42B819AF-7B3F-45A2-BF54-8405741AA146}">
      <dsp:nvSpPr>
        <dsp:cNvPr id="0" name=""/>
        <dsp:cNvSpPr/>
      </dsp:nvSpPr>
      <dsp:spPr>
        <a:xfrm>
          <a:off x="3624065" y="1095901"/>
          <a:ext cx="1119303" cy="11193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???</a:t>
          </a:r>
          <a:endParaRPr lang="cs-CZ" sz="3500" kern="1200" dirty="0"/>
        </a:p>
      </dsp:txBody>
      <dsp:txXfrm>
        <a:off x="3624065" y="1095901"/>
        <a:ext cx="1119303" cy="1119303"/>
      </dsp:txXfrm>
    </dsp:sp>
    <dsp:sp modelId="{27D076E6-2CF3-4467-8EBD-93F0D49D266D}">
      <dsp:nvSpPr>
        <dsp:cNvPr id="0" name=""/>
        <dsp:cNvSpPr/>
      </dsp:nvSpPr>
      <dsp:spPr>
        <a:xfrm rot="20580903">
          <a:off x="1176126" y="1738834"/>
          <a:ext cx="66233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662332" y="16525"/>
              </a:lnTo>
            </a:path>
          </a:pathLst>
        </a:custGeom>
        <a:noFill/>
        <a:ln w="12700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0580903">
        <a:off x="1490734" y="1738801"/>
        <a:ext cx="33116" cy="33116"/>
      </dsp:txXfrm>
    </dsp:sp>
    <dsp:sp modelId="{26B76F08-E041-4FD5-9A5D-FDEB7631B153}">
      <dsp:nvSpPr>
        <dsp:cNvPr id="0" name=""/>
        <dsp:cNvSpPr/>
      </dsp:nvSpPr>
      <dsp:spPr>
        <a:xfrm>
          <a:off x="1799603" y="935481"/>
          <a:ext cx="1119303" cy="11193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???</a:t>
          </a:r>
          <a:endParaRPr lang="cs-CZ" sz="3500" kern="1200" dirty="0"/>
        </a:p>
      </dsp:txBody>
      <dsp:txXfrm>
        <a:off x="1799603" y="935481"/>
        <a:ext cx="1119303" cy="1119303"/>
      </dsp:txXfrm>
    </dsp:sp>
    <dsp:sp modelId="{50D350D8-A4D5-4946-BAE5-791633999185}">
      <dsp:nvSpPr>
        <dsp:cNvPr id="0" name=""/>
        <dsp:cNvSpPr/>
      </dsp:nvSpPr>
      <dsp:spPr>
        <a:xfrm rot="820278">
          <a:off x="1176139" y="2323095"/>
          <a:ext cx="1622669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1622669" y="16525"/>
              </a:lnTo>
            </a:path>
          </a:pathLst>
        </a:custGeom>
        <a:noFill/>
        <a:ln w="12700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820278">
        <a:off x="1946907" y="2299053"/>
        <a:ext cx="81133" cy="81133"/>
      </dsp:txXfrm>
    </dsp:sp>
    <dsp:sp modelId="{6677CBF5-3B5A-457B-820A-5FD0858D77D0}">
      <dsp:nvSpPr>
        <dsp:cNvPr id="0" name=""/>
        <dsp:cNvSpPr/>
      </dsp:nvSpPr>
      <dsp:spPr>
        <a:xfrm>
          <a:off x="2759965" y="2104003"/>
          <a:ext cx="1119303" cy="11193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???</a:t>
          </a:r>
          <a:endParaRPr lang="cs-CZ" sz="3500" kern="1200" dirty="0"/>
        </a:p>
      </dsp:txBody>
      <dsp:txXfrm>
        <a:off x="2759965" y="2104003"/>
        <a:ext cx="1119303" cy="111930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3EFEAE-0381-4BE3-9BAD-3CBE71047E47}">
      <dsp:nvSpPr>
        <dsp:cNvPr id="0" name=""/>
        <dsp:cNvSpPr/>
      </dsp:nvSpPr>
      <dsp:spPr>
        <a:xfrm>
          <a:off x="0" y="28606"/>
          <a:ext cx="4038600" cy="1166580"/>
        </a:xfrm>
        <a:prstGeom prst="rect">
          <a:avLst/>
        </a:prstGeom>
        <a:solidFill>
          <a:schemeClr val="accent2">
            <a:tint val="100000"/>
          </a:schemeClr>
        </a:solidFill>
        <a:ln w="12700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Širší rodinný kruh</a:t>
          </a:r>
          <a:endParaRPr lang="cs-CZ" sz="3200" kern="1200" dirty="0"/>
        </a:p>
      </dsp:txBody>
      <dsp:txXfrm>
        <a:off x="0" y="28606"/>
        <a:ext cx="4038600" cy="1166580"/>
      </dsp:txXfrm>
    </dsp:sp>
    <dsp:sp modelId="{8B810E7E-FDA4-4068-B312-884158B9457C}">
      <dsp:nvSpPr>
        <dsp:cNvPr id="0" name=""/>
        <dsp:cNvSpPr/>
      </dsp:nvSpPr>
      <dsp:spPr>
        <a:xfrm>
          <a:off x="0" y="1358093"/>
          <a:ext cx="1344877" cy="2875986"/>
        </a:xfrm>
        <a:prstGeom prst="rect">
          <a:avLst/>
        </a:prstGeom>
        <a:solidFill>
          <a:schemeClr val="accent2">
            <a:tint val="100000"/>
          </a:schemeClr>
        </a:solidFill>
        <a:ln w="28100">
          <a:solidFill>
            <a:schemeClr val="lt1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Babička děda</a:t>
          </a:r>
          <a:endParaRPr lang="cs-CZ" sz="2000" kern="1200" dirty="0"/>
        </a:p>
      </dsp:txBody>
      <dsp:txXfrm>
        <a:off x="0" y="1358093"/>
        <a:ext cx="1344877" cy="2875986"/>
      </dsp:txXfrm>
    </dsp:sp>
    <dsp:sp modelId="{A159E57D-4FA4-4277-B856-5487D1141581}">
      <dsp:nvSpPr>
        <dsp:cNvPr id="0" name=""/>
        <dsp:cNvSpPr/>
      </dsp:nvSpPr>
      <dsp:spPr>
        <a:xfrm>
          <a:off x="1344881" y="1318793"/>
          <a:ext cx="1346857" cy="2876014"/>
        </a:xfrm>
        <a:prstGeom prst="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 strýc</a:t>
          </a:r>
          <a:r>
            <a:rPr lang="cs-CZ" sz="1800" i="0" kern="1200" dirty="0" smtClean="0"/>
            <a:t> teta sestřenice bratranci</a:t>
          </a:r>
          <a:endParaRPr lang="cs-CZ" sz="1800" i="0" kern="1200" dirty="0"/>
        </a:p>
      </dsp:txBody>
      <dsp:txXfrm>
        <a:off x="1344881" y="1318793"/>
        <a:ext cx="1346857" cy="2876014"/>
      </dsp:txXfrm>
    </dsp:sp>
    <dsp:sp modelId="{F40A477E-A79B-4C9B-B08E-5BB25B916369}">
      <dsp:nvSpPr>
        <dsp:cNvPr id="0" name=""/>
        <dsp:cNvSpPr/>
      </dsp:nvSpPr>
      <dsp:spPr>
        <a:xfrm>
          <a:off x="2691738" y="1318793"/>
          <a:ext cx="1346857" cy="2876014"/>
        </a:xfrm>
        <a:prstGeom prst="rect">
          <a:avLst/>
        </a:prstGeom>
        <a:solidFill>
          <a:schemeClr val="accent2">
            <a:tint val="100000"/>
          </a:schemeClr>
        </a:solidFill>
        <a:ln w="28100">
          <a:solidFill>
            <a:schemeClr val="lt1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Prababička praděda</a:t>
          </a:r>
          <a:endParaRPr lang="cs-CZ" sz="2000" kern="1200" dirty="0"/>
        </a:p>
      </dsp:txBody>
      <dsp:txXfrm>
        <a:off x="2691738" y="1318793"/>
        <a:ext cx="1346857" cy="2876014"/>
      </dsp:txXfrm>
    </dsp:sp>
    <dsp:sp modelId="{C44986DD-06A8-4C6E-A4F5-A997DFBA3631}">
      <dsp:nvSpPr>
        <dsp:cNvPr id="0" name=""/>
        <dsp:cNvSpPr/>
      </dsp:nvSpPr>
      <dsp:spPr>
        <a:xfrm>
          <a:off x="0" y="3989042"/>
          <a:ext cx="4038600" cy="319557"/>
        </a:xfrm>
        <a:prstGeom prst="rect">
          <a:avLst/>
        </a:prstGeom>
        <a:solidFill>
          <a:schemeClr val="lt1">
            <a:tint val="100000"/>
          </a:schemeClr>
        </a:solidFill>
        <a:ln w="12700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1B89A04-F5E0-4238-9E69-390A8F0FAC67}">
      <dsp:nvSpPr>
        <dsp:cNvPr id="0" name=""/>
        <dsp:cNvSpPr/>
      </dsp:nvSpPr>
      <dsp:spPr>
        <a:xfrm>
          <a:off x="720086" y="0"/>
          <a:ext cx="3885474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2">
                <a:shade val="50000"/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2">
                <a:shade val="50000"/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2">
                <a:shade val="50000"/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2">
                <a:shade val="50000"/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1A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       Užší rodinný       kruh</a:t>
          </a:r>
          <a:endParaRPr lang="cs-CZ" sz="2800" kern="1200" dirty="0"/>
        </a:p>
      </dsp:txBody>
      <dsp:txXfrm>
        <a:off x="720086" y="0"/>
        <a:ext cx="2952503" cy="1219200"/>
      </dsp:txXfrm>
    </dsp:sp>
    <dsp:sp modelId="{D132BFAB-A517-42F9-8DD5-CA8F119E9878}">
      <dsp:nvSpPr>
        <dsp:cNvPr id="0" name=""/>
        <dsp:cNvSpPr/>
      </dsp:nvSpPr>
      <dsp:spPr>
        <a:xfrm>
          <a:off x="939114" y="1296139"/>
          <a:ext cx="3453380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-217165"/>
                <a:satOff val="2924"/>
                <a:lumOff val="28755"/>
                <a:alphaOff val="0"/>
                <a:shade val="35000"/>
                <a:satMod val="190000"/>
              </a:schemeClr>
            </a:gs>
            <a:gs pos="30000">
              <a:schemeClr val="accent2">
                <a:shade val="50000"/>
                <a:hueOff val="-217165"/>
                <a:satOff val="2924"/>
                <a:lumOff val="28755"/>
                <a:alphaOff val="0"/>
                <a:shade val="64000"/>
                <a:satMod val="165000"/>
              </a:schemeClr>
            </a:gs>
            <a:gs pos="46000">
              <a:schemeClr val="accent2">
                <a:shade val="50000"/>
                <a:hueOff val="-217165"/>
                <a:satOff val="2924"/>
                <a:lumOff val="28755"/>
                <a:alphaOff val="0"/>
                <a:shade val="74000"/>
                <a:satMod val="165000"/>
              </a:schemeClr>
            </a:gs>
            <a:gs pos="56000">
              <a:schemeClr val="accent2">
                <a:shade val="50000"/>
                <a:hueOff val="-217165"/>
                <a:satOff val="2924"/>
                <a:lumOff val="28755"/>
                <a:alphaOff val="0"/>
                <a:shade val="74000"/>
                <a:satMod val="165000"/>
              </a:schemeClr>
            </a:gs>
            <a:gs pos="70000">
              <a:schemeClr val="accent2">
                <a:shade val="50000"/>
                <a:hueOff val="-217165"/>
                <a:satOff val="2924"/>
                <a:lumOff val="28755"/>
                <a:alphaOff val="0"/>
                <a:shade val="64000"/>
                <a:satMod val="165000"/>
              </a:schemeClr>
            </a:gs>
            <a:gs pos="100000">
              <a:schemeClr val="accent2">
                <a:shade val="50000"/>
                <a:hueOff val="-217165"/>
                <a:satOff val="2924"/>
                <a:lumOff val="28755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1A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      rodiče</a:t>
          </a:r>
          <a:endParaRPr lang="cs-CZ" sz="2800" kern="1200" dirty="0"/>
        </a:p>
      </dsp:txBody>
      <dsp:txXfrm>
        <a:off x="939114" y="1296139"/>
        <a:ext cx="2620506" cy="1219200"/>
      </dsp:txXfrm>
    </dsp:sp>
    <dsp:sp modelId="{F3276B06-98EC-4F8B-94BB-C1D9AEA002AB}">
      <dsp:nvSpPr>
        <dsp:cNvPr id="0" name=""/>
        <dsp:cNvSpPr/>
      </dsp:nvSpPr>
      <dsp:spPr>
        <a:xfrm>
          <a:off x="936084" y="2592291"/>
          <a:ext cx="3459391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-217165"/>
                <a:satOff val="2924"/>
                <a:lumOff val="28755"/>
                <a:alphaOff val="0"/>
                <a:shade val="35000"/>
                <a:satMod val="190000"/>
              </a:schemeClr>
            </a:gs>
            <a:gs pos="30000">
              <a:schemeClr val="accent2">
                <a:shade val="50000"/>
                <a:hueOff val="-217165"/>
                <a:satOff val="2924"/>
                <a:lumOff val="28755"/>
                <a:alphaOff val="0"/>
                <a:shade val="64000"/>
                <a:satMod val="165000"/>
              </a:schemeClr>
            </a:gs>
            <a:gs pos="46000">
              <a:schemeClr val="accent2">
                <a:shade val="50000"/>
                <a:hueOff val="-217165"/>
                <a:satOff val="2924"/>
                <a:lumOff val="28755"/>
                <a:alphaOff val="0"/>
                <a:shade val="74000"/>
                <a:satMod val="165000"/>
              </a:schemeClr>
            </a:gs>
            <a:gs pos="56000">
              <a:schemeClr val="accent2">
                <a:shade val="50000"/>
                <a:hueOff val="-217165"/>
                <a:satOff val="2924"/>
                <a:lumOff val="28755"/>
                <a:alphaOff val="0"/>
                <a:shade val="74000"/>
                <a:satMod val="165000"/>
              </a:schemeClr>
            </a:gs>
            <a:gs pos="70000">
              <a:schemeClr val="accent2">
                <a:shade val="50000"/>
                <a:hueOff val="-217165"/>
                <a:satOff val="2924"/>
                <a:lumOff val="28755"/>
                <a:alphaOff val="0"/>
                <a:shade val="64000"/>
                <a:satMod val="165000"/>
              </a:schemeClr>
            </a:gs>
            <a:gs pos="100000">
              <a:schemeClr val="accent2">
                <a:shade val="50000"/>
                <a:hueOff val="-217165"/>
                <a:satOff val="2924"/>
                <a:lumOff val="28755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1A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         děti</a:t>
          </a:r>
          <a:endParaRPr lang="cs-CZ" sz="2800" kern="1200" dirty="0"/>
        </a:p>
      </dsp:txBody>
      <dsp:txXfrm>
        <a:off x="936084" y="2592291"/>
        <a:ext cx="2625067" cy="1219200"/>
      </dsp:txXfrm>
    </dsp:sp>
    <dsp:sp modelId="{75A23E9C-CAC5-4D5B-9017-C4B8F142EB7C}">
      <dsp:nvSpPr>
        <dsp:cNvPr id="0" name=""/>
        <dsp:cNvSpPr/>
      </dsp:nvSpPr>
      <dsp:spPr>
        <a:xfrm>
          <a:off x="2952329" y="864093"/>
          <a:ext cx="647678" cy="79248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5000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>
        <a:off x="2952329" y="864093"/>
        <a:ext cx="647678" cy="792480"/>
      </dsp:txXfrm>
    </dsp:sp>
    <dsp:sp modelId="{4381951F-9FAE-4391-B439-394A3BC85D85}">
      <dsp:nvSpPr>
        <dsp:cNvPr id="0" name=""/>
        <dsp:cNvSpPr/>
      </dsp:nvSpPr>
      <dsp:spPr>
        <a:xfrm>
          <a:off x="1080122" y="2232247"/>
          <a:ext cx="792480" cy="79248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5000">
          <a:solidFill>
            <a:schemeClr val="accent2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>
        <a:off x="1080122" y="2232247"/>
        <a:ext cx="792480" cy="792487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5A41EC-0754-4104-921F-0D868A936367}">
      <dsp:nvSpPr>
        <dsp:cNvPr id="0" name=""/>
        <dsp:cNvSpPr/>
      </dsp:nvSpPr>
      <dsp:spPr>
        <a:xfrm>
          <a:off x="0" y="3441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812308-949A-4FEC-86B9-58DB4F588019}">
      <dsp:nvSpPr>
        <dsp:cNvPr id="0" name=""/>
        <dsp:cNvSpPr/>
      </dsp:nvSpPr>
      <dsp:spPr>
        <a:xfrm>
          <a:off x="453043" y="90545"/>
          <a:ext cx="5760720" cy="590400"/>
        </a:xfrm>
        <a:prstGeom prst="round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Rozmnožovat se = funkce biologická</a:t>
          </a:r>
          <a:endParaRPr lang="cs-CZ" sz="2400" kern="1200" dirty="0"/>
        </a:p>
      </dsp:txBody>
      <dsp:txXfrm>
        <a:off x="453043" y="90545"/>
        <a:ext cx="5760720" cy="590400"/>
      </dsp:txXfrm>
    </dsp:sp>
    <dsp:sp modelId="{CE92FC4B-2DBE-431B-BC59-D50BA7B6764B}">
      <dsp:nvSpPr>
        <dsp:cNvPr id="0" name=""/>
        <dsp:cNvSpPr/>
      </dsp:nvSpPr>
      <dsp:spPr>
        <a:xfrm>
          <a:off x="0" y="1324744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8814D2-970E-4C16-B5EE-F0BEA566B7A9}">
      <dsp:nvSpPr>
        <dsp:cNvPr id="0" name=""/>
        <dsp:cNvSpPr/>
      </dsp:nvSpPr>
      <dsp:spPr>
        <a:xfrm>
          <a:off x="411480" y="956181"/>
          <a:ext cx="5760720" cy="590400"/>
        </a:xfrm>
        <a:prstGeom prst="round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Láska, porozumění = funkce citová</a:t>
          </a:r>
          <a:endParaRPr lang="cs-CZ" sz="2400" kern="1200" dirty="0"/>
        </a:p>
      </dsp:txBody>
      <dsp:txXfrm>
        <a:off x="411480" y="956181"/>
        <a:ext cx="5760720" cy="590400"/>
      </dsp:txXfrm>
    </dsp:sp>
    <dsp:sp modelId="{B83008F7-F875-477A-9BAA-E357B499C9AF}">
      <dsp:nvSpPr>
        <dsp:cNvPr id="0" name=""/>
        <dsp:cNvSpPr/>
      </dsp:nvSpPr>
      <dsp:spPr>
        <a:xfrm>
          <a:off x="0" y="21585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4898BB-7058-4F6B-8DC1-9B1F9F65DA28}">
      <dsp:nvSpPr>
        <dsp:cNvPr id="0" name=""/>
        <dsp:cNvSpPr/>
      </dsp:nvSpPr>
      <dsp:spPr>
        <a:xfrm>
          <a:off x="411480" y="1863381"/>
          <a:ext cx="5760720" cy="590400"/>
        </a:xfrm>
        <a:prstGeom prst="round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Co je a co není správné = funkce výchovná</a:t>
          </a:r>
          <a:endParaRPr lang="cs-CZ" sz="2400" kern="1200" dirty="0"/>
        </a:p>
      </dsp:txBody>
      <dsp:txXfrm>
        <a:off x="411480" y="1863381"/>
        <a:ext cx="5760720" cy="590400"/>
      </dsp:txXfrm>
    </dsp:sp>
    <dsp:sp modelId="{D31CE1DF-4A29-4DAC-8D08-5E1A2105DF60}">
      <dsp:nvSpPr>
        <dsp:cNvPr id="0" name=""/>
        <dsp:cNvSpPr/>
      </dsp:nvSpPr>
      <dsp:spPr>
        <a:xfrm>
          <a:off x="0" y="30657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33C16-BDB7-48FF-AEC6-21DE962919A4}">
      <dsp:nvSpPr>
        <dsp:cNvPr id="0" name=""/>
        <dsp:cNvSpPr/>
      </dsp:nvSpPr>
      <dsp:spPr>
        <a:xfrm>
          <a:off x="411480" y="2770581"/>
          <a:ext cx="5760720" cy="590400"/>
        </a:xfrm>
        <a:prstGeom prst="round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Dát dítěti vše, co potřebuje = funkce ekonomická</a:t>
          </a:r>
          <a:endParaRPr lang="cs-CZ" sz="2400" kern="1200" dirty="0"/>
        </a:p>
      </dsp:txBody>
      <dsp:txXfrm>
        <a:off x="411480" y="2770581"/>
        <a:ext cx="5760720" cy="590400"/>
      </dsp:txXfrm>
    </dsp:sp>
    <dsp:sp modelId="{B7A22994-639B-4B31-B2D2-5FBF7F83CD9D}">
      <dsp:nvSpPr>
        <dsp:cNvPr id="0" name=""/>
        <dsp:cNvSpPr/>
      </dsp:nvSpPr>
      <dsp:spPr>
        <a:xfrm>
          <a:off x="0" y="39729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ED9549-184F-464F-8CAB-39F09B810E4B}">
      <dsp:nvSpPr>
        <dsp:cNvPr id="0" name=""/>
        <dsp:cNvSpPr/>
      </dsp:nvSpPr>
      <dsp:spPr>
        <a:xfrm>
          <a:off x="411480" y="3677781"/>
          <a:ext cx="5760720" cy="590400"/>
        </a:xfrm>
        <a:prstGeom prst="roundRect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hygienické návyky = funkce zdravotní</a:t>
          </a:r>
          <a:endParaRPr lang="cs-CZ" sz="2400" kern="1200" dirty="0"/>
        </a:p>
      </dsp:txBody>
      <dsp:txXfrm>
        <a:off x="411480" y="3677781"/>
        <a:ext cx="5760720" cy="5904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274BCAA-D3FE-4EB8-A9F9-2276A5F9ECE1}">
      <dsp:nvSpPr>
        <dsp:cNvPr id="0" name=""/>
        <dsp:cNvSpPr/>
      </dsp:nvSpPr>
      <dsp:spPr>
        <a:xfrm rot="10800000">
          <a:off x="432044" y="0"/>
          <a:ext cx="4749504" cy="534785"/>
        </a:xfrm>
        <a:prstGeom prst="homePlate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p3d extrusionH="3810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358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B050"/>
              </a:solidFill>
            </a:rPr>
            <a:t>Osvojení nebo adopce</a:t>
          </a:r>
          <a:endParaRPr lang="cs-CZ" sz="2400" kern="1200" dirty="0">
            <a:solidFill>
              <a:srgbClr val="00B050"/>
            </a:solidFill>
          </a:endParaRPr>
        </a:p>
      </dsp:txBody>
      <dsp:txXfrm rot="10800000">
        <a:off x="432044" y="0"/>
        <a:ext cx="4749504" cy="534785"/>
      </dsp:txXfrm>
    </dsp:sp>
    <dsp:sp modelId="{9D121870-CF3D-4D1A-A232-30BF0B4F5EE8}">
      <dsp:nvSpPr>
        <dsp:cNvPr id="0" name=""/>
        <dsp:cNvSpPr/>
      </dsp:nvSpPr>
      <dsp:spPr>
        <a:xfrm>
          <a:off x="701477" y="228"/>
          <a:ext cx="534785" cy="534785"/>
        </a:xfrm>
        <a:prstGeom prst="ellipse">
          <a:avLst/>
        </a:prstGeom>
        <a:solidFill>
          <a:srgbClr val="92D050"/>
        </a:solidFill>
        <a:ln>
          <a:noFill/>
        </a:ln>
        <a:effectLst/>
        <a:sp3d z="5715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5953D-220F-49DB-8BD8-6D2434681F56}">
      <dsp:nvSpPr>
        <dsp:cNvPr id="0" name=""/>
        <dsp:cNvSpPr/>
      </dsp:nvSpPr>
      <dsp:spPr>
        <a:xfrm rot="10800000">
          <a:off x="661415" y="668711"/>
          <a:ext cx="4461473" cy="534785"/>
        </a:xfrm>
        <a:prstGeom prst="homePlate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p3d extrusionH="3810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358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B050"/>
              </a:solidFill>
            </a:rPr>
            <a:t>Vesničky SOS</a:t>
          </a:r>
          <a:endParaRPr lang="cs-CZ" sz="2400" kern="1200" dirty="0">
            <a:solidFill>
              <a:srgbClr val="00B050"/>
            </a:solidFill>
          </a:endParaRPr>
        </a:p>
      </dsp:txBody>
      <dsp:txXfrm rot="10800000">
        <a:off x="661415" y="668711"/>
        <a:ext cx="4461473" cy="534785"/>
      </dsp:txXfrm>
    </dsp:sp>
    <dsp:sp modelId="{EBC7D31D-2EB1-4C36-99F9-445A86B9C817}">
      <dsp:nvSpPr>
        <dsp:cNvPr id="0" name=""/>
        <dsp:cNvSpPr/>
      </dsp:nvSpPr>
      <dsp:spPr>
        <a:xfrm>
          <a:off x="701477" y="668711"/>
          <a:ext cx="534785" cy="534785"/>
        </a:xfrm>
        <a:prstGeom prst="ellipse">
          <a:avLst/>
        </a:prstGeom>
        <a:solidFill>
          <a:srgbClr val="00B050"/>
        </a:solidFill>
        <a:ln>
          <a:noFill/>
        </a:ln>
        <a:effectLst/>
        <a:sp3d z="5715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112330-B1D2-483F-83A7-C4FD2EF0DE87}">
      <dsp:nvSpPr>
        <dsp:cNvPr id="0" name=""/>
        <dsp:cNvSpPr/>
      </dsp:nvSpPr>
      <dsp:spPr>
        <a:xfrm rot="10800000">
          <a:off x="517399" y="1337193"/>
          <a:ext cx="4749504" cy="534785"/>
        </a:xfrm>
        <a:prstGeom prst="homePlate">
          <a:avLst/>
        </a:prstGeom>
        <a:gradFill rotWithShape="1">
          <a:gsLst>
            <a:gs pos="0">
              <a:schemeClr val="accent2">
                <a:tint val="75000"/>
                <a:satMod val="170000"/>
              </a:schemeClr>
            </a:gs>
            <a:gs pos="37000">
              <a:schemeClr val="accent2">
                <a:tint val="50000"/>
                <a:satMod val="180000"/>
              </a:schemeClr>
            </a:gs>
            <a:gs pos="50000">
              <a:schemeClr val="accent2">
                <a:tint val="46000"/>
                <a:satMod val="180000"/>
              </a:schemeClr>
            </a:gs>
            <a:gs pos="64000">
              <a:schemeClr val="accent2">
                <a:tint val="50000"/>
                <a:satMod val="180000"/>
              </a:schemeClr>
            </a:gs>
            <a:gs pos="100000">
              <a:schemeClr val="accent2">
                <a:tint val="75000"/>
                <a:satMod val="170000"/>
              </a:schemeClr>
            </a:gs>
          </a:gsLst>
          <a:lin ang="5400000" scaled="0"/>
        </a:gradFill>
        <a:ln w="5000">
          <a:solidFill>
            <a:schemeClr val="accent2"/>
          </a:solidFill>
          <a:prstDash val="solid"/>
        </a:ln>
        <a:effectLst>
          <a:outerShdw blurRad="39000" dist="25400" dir="5400000" rotWithShape="0">
            <a:srgbClr val="1A0000">
              <a:alpha val="35000"/>
            </a:srgbClr>
          </a:outerShdw>
        </a:effectLst>
        <a:sp3d extrusionH="3810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3582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00B050"/>
              </a:solidFill>
            </a:rPr>
            <a:t>Dětské domovy</a:t>
          </a:r>
          <a:endParaRPr lang="cs-CZ" sz="2400" kern="1200" dirty="0">
            <a:solidFill>
              <a:srgbClr val="00B050"/>
            </a:solidFill>
          </a:endParaRPr>
        </a:p>
      </dsp:txBody>
      <dsp:txXfrm rot="10800000">
        <a:off x="517399" y="1337193"/>
        <a:ext cx="4749504" cy="534785"/>
      </dsp:txXfrm>
    </dsp:sp>
    <dsp:sp modelId="{3046D660-122F-4395-AB0E-4E801223DA50}">
      <dsp:nvSpPr>
        <dsp:cNvPr id="0" name=""/>
        <dsp:cNvSpPr/>
      </dsp:nvSpPr>
      <dsp:spPr>
        <a:xfrm>
          <a:off x="701477" y="1337193"/>
          <a:ext cx="534785" cy="534785"/>
        </a:xfrm>
        <a:prstGeom prst="ellipse">
          <a:avLst/>
        </a:prstGeom>
        <a:solidFill>
          <a:srgbClr val="92D050"/>
        </a:solidFill>
        <a:ln>
          <a:noFill/>
        </a:ln>
        <a:effectLst/>
        <a:sp3d z="5715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3EEB66FE-7B9C-4818-ACE8-438D1A498ACB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1AE46D19-45F0-457F-B028-7CD8A2B083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4" r:id="rId1"/>
    <p:sldLayoutId id="2147484615" r:id="rId2"/>
    <p:sldLayoutId id="2147484616" r:id="rId3"/>
    <p:sldLayoutId id="2147484617" r:id="rId4"/>
    <p:sldLayoutId id="2147484618" r:id="rId5"/>
    <p:sldLayoutId id="2147484619" r:id="rId6"/>
    <p:sldLayoutId id="2147484620" r:id="rId7"/>
    <p:sldLayoutId id="2147484621" r:id="rId8"/>
    <p:sldLayoutId id="2147484622" r:id="rId9"/>
    <p:sldLayoutId id="2147484623" r:id="rId10"/>
    <p:sldLayoutId id="2147484624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4755850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3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b="0" dirty="0" smtClean="0"/>
              <a:t>Seznámit žáky s významem a funkcí</a:t>
            </a:r>
            <a:br>
              <a:rPr lang="cs-CZ" sz="3600" b="0" dirty="0" smtClean="0"/>
            </a:br>
            <a:r>
              <a:rPr lang="cs-CZ" sz="3600" b="0" dirty="0" smtClean="0"/>
              <a:t>rodiny, vysvětlit pojmy užší a širší rodinný kruh, náhradní rodinná péče a popsat postup při tvorbě rodokmenu.</a:t>
            </a:r>
            <a:br>
              <a:rPr lang="cs-CZ" sz="3600" b="0" dirty="0" smtClean="0"/>
            </a:br>
            <a:r>
              <a:rPr lang="cs-CZ" sz="3600" b="0" dirty="0" smtClean="0"/>
              <a:t>Výukový materiál</a:t>
            </a:r>
            <a:endParaRPr lang="cs-CZ" sz="3600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Anotace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32775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RODINA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Užší a širší rodinný kruh</a:t>
            </a:r>
          </a:p>
          <a:p>
            <a:r>
              <a:rPr lang="cs-CZ" sz="3600" dirty="0" smtClean="0"/>
              <a:t>Rodokmen</a:t>
            </a:r>
          </a:p>
          <a:p>
            <a:r>
              <a:rPr lang="cs-CZ" sz="3600" dirty="0" smtClean="0"/>
              <a:t>Funkce rodiny</a:t>
            </a:r>
          </a:p>
          <a:p>
            <a:r>
              <a:rPr lang="cs-CZ" sz="3600" dirty="0" smtClean="0"/>
              <a:t>Zákon o rodině</a:t>
            </a:r>
          </a:p>
          <a:p>
            <a:r>
              <a:rPr lang="cs-CZ" sz="3600" dirty="0" smtClean="0"/>
              <a:t>Náhradní rodinná péče</a:t>
            </a:r>
          </a:p>
          <a:p>
            <a:endParaRPr lang="cs-CZ" sz="3600" dirty="0"/>
          </a:p>
        </p:txBody>
      </p:sp>
      <p:pic>
        <p:nvPicPr>
          <p:cNvPr id="2050" name="Picture 2" descr="C:\Users\Hana Navrátilová\AppData\Local\Microsoft\Windows\Temporary Internet Files\Content.IE5\DE4CGPLA\MP900430466[1]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04864"/>
            <a:ext cx="2491934" cy="41764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181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Víš, co je to vlastně rodina?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 prázdná políčka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Rodina je základem každé společnosti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293435468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Hana Navrátilová\AppData\Local\Microsoft\Windows\Temporary Internet Files\Content.IE5\S7687CZ2\MP90043310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085184"/>
            <a:ext cx="4032448" cy="14401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84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Jak je rodina uspořádána?</a:t>
            </a:r>
            <a:endParaRPr lang="cs-CZ" dirty="0">
              <a:solidFill>
                <a:srgbClr val="00B050"/>
              </a:solidFill>
            </a:endParaRPr>
          </a:p>
        </p:txBody>
      </p:sp>
      <p:graphicFrame>
        <p:nvGraphicFramePr>
          <p:cNvPr id="24" name="Zástupný symbol pro obsah 2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518015636"/>
              </p:ext>
            </p:extLst>
          </p:nvPr>
        </p:nvGraphicFramePr>
        <p:xfrm>
          <a:off x="457200" y="160020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5" name="Zástupný symbol pro obsah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465021831"/>
              </p:ext>
            </p:extLst>
          </p:nvPr>
        </p:nvGraphicFramePr>
        <p:xfrm>
          <a:off x="4648200" y="1600200"/>
          <a:ext cx="4038600" cy="456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xmlns="" val="3993339543"/>
              </p:ext>
            </p:extLst>
          </p:nvPr>
        </p:nvGraphicFramePr>
        <p:xfrm>
          <a:off x="-540568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xmlns="" val="253406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25" grpId="0">
        <p:bldAsOne/>
      </p:bldGraphic>
      <p:bldGraphic spid="31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6201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Umíš sestavit rodokmen?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sz="3000" b="1" dirty="0" smtClean="0">
                <a:solidFill>
                  <a:srgbClr val="00B050"/>
                </a:solidFill>
              </a:rPr>
              <a:t>já</a:t>
            </a:r>
            <a:r>
              <a:rPr lang="cs-CZ" dirty="0" smtClean="0">
                <a:solidFill>
                  <a:srgbClr val="00B050"/>
                </a:solidFill>
              </a:rPr>
              <a:t>         </a:t>
            </a:r>
            <a:r>
              <a:rPr lang="cs-CZ" dirty="0" smtClean="0"/>
              <a:t>bratr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strýc         Máma Jana           táta Petr      teta</a:t>
            </a:r>
          </a:p>
          <a:p>
            <a:pPr marL="0" indent="0">
              <a:buNone/>
            </a:pPr>
            <a:r>
              <a:rPr lang="cs-CZ" dirty="0" smtClean="0"/>
              <a:t>Radek                                                     Věra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babička      děda        babička    děda</a:t>
            </a:r>
          </a:p>
          <a:p>
            <a:pPr marL="0" indent="0">
              <a:buNone/>
            </a:pPr>
            <a:r>
              <a:rPr lang="cs-CZ" dirty="0" smtClean="0"/>
              <a:t>         Anna          Jan           Zdena     Vašek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prababička    praděda      prababička   praděda</a:t>
            </a:r>
          </a:p>
          <a:p>
            <a:pPr marL="0" indent="0">
              <a:buNone/>
            </a:pPr>
            <a:r>
              <a:rPr lang="cs-CZ" dirty="0" smtClean="0"/>
              <a:t>    Marie          Vilém           Růžena       Karel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553998" y="191683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419872" y="2060848"/>
            <a:ext cx="648072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211960" y="2060848"/>
            <a:ext cx="1476164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196108" y="2793682"/>
            <a:ext cx="683704" cy="8513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879812" y="2793682"/>
            <a:ext cx="864096" cy="8513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5688124" y="2793682"/>
            <a:ext cx="488909" cy="8513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6177033" y="2793682"/>
            <a:ext cx="1080120" cy="8153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H="1">
            <a:off x="1404392" y="2709633"/>
            <a:ext cx="100662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V="1">
            <a:off x="7025983" y="2708920"/>
            <a:ext cx="462341" cy="7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H="1">
            <a:off x="1547664" y="4437112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>
            <a:off x="2339752" y="4437112"/>
            <a:ext cx="1080120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067944" y="4365104"/>
            <a:ext cx="3096344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3923928" y="4365104"/>
            <a:ext cx="1584176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1404392" y="3176972"/>
            <a:ext cx="2159496" cy="4680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1475656" y="3284984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/>
          <p:nvPr/>
        </p:nvCxnSpPr>
        <p:spPr>
          <a:xfrm flipH="1">
            <a:off x="6177034" y="3176972"/>
            <a:ext cx="1488617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 flipH="1">
            <a:off x="7446934" y="3176972"/>
            <a:ext cx="218717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803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00B050"/>
                </a:solidFill>
              </a:rPr>
              <a:t>Kdo je kdo?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Autofit/>
          </a:bodyPr>
          <a:lstStyle/>
          <a:p>
            <a:r>
              <a:rPr lang="cs-CZ" dirty="0" smtClean="0"/>
              <a:t>Bratr a sestra, máma a táta, babička a děda – to známe </a:t>
            </a:r>
          </a:p>
          <a:p>
            <a:endParaRPr lang="cs-CZ" dirty="0"/>
          </a:p>
          <a:p>
            <a:pPr marL="18288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00B050"/>
                </a:solidFill>
              </a:rPr>
              <a:t>A TY OSTATNÍ ?</a:t>
            </a:r>
          </a:p>
          <a:p>
            <a:r>
              <a:rPr lang="cs-CZ" dirty="0" smtClean="0"/>
              <a:t> Teta a strýc = sourozenci ( + jejich partneři ) mých rodičů</a:t>
            </a:r>
          </a:p>
          <a:p>
            <a:r>
              <a:rPr lang="cs-CZ" dirty="0" smtClean="0"/>
              <a:t>Bratranec a sestřenice = děti tety a strýce</a:t>
            </a:r>
          </a:p>
          <a:p>
            <a:r>
              <a:rPr lang="cs-CZ" dirty="0" smtClean="0"/>
              <a:t>Tchán a tchyně = rodiče mého manžela  (manželky )</a:t>
            </a:r>
          </a:p>
          <a:p>
            <a:r>
              <a:rPr lang="cs-CZ" dirty="0" smtClean="0"/>
              <a:t>Zeť a snacha = manžel a manželka mé dcery či syna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341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Co má rodina vlastně za úkol?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(funkce rodiny)</a:t>
            </a:r>
            <a:endParaRPr lang="cs-CZ" dirty="0">
              <a:solidFill>
                <a:srgbClr val="00B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3539498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7467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54002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Víš , co je to zákon?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Existuje i zákon o rodině?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464496"/>
          </a:xfrm>
        </p:spPr>
        <p:txBody>
          <a:bodyPr/>
          <a:lstStyle/>
          <a:p>
            <a:r>
              <a:rPr lang="cs-CZ" dirty="0" smtClean="0"/>
              <a:t>Zákon je to, co musíš dodržovat. Pokud zákon nebudeš dodržovat, budeš potrestán!</a:t>
            </a:r>
          </a:p>
          <a:p>
            <a:r>
              <a:rPr lang="cs-CZ" dirty="0" smtClean="0"/>
              <a:t>Zákon o rodině popisuje vztahy mezi rodiči a dětmi a mezi manželi</a:t>
            </a:r>
            <a:endParaRPr lang="cs-CZ" dirty="0"/>
          </a:p>
        </p:txBody>
      </p:sp>
      <p:pic>
        <p:nvPicPr>
          <p:cNvPr id="1028" name="Picture 4" descr="C:\Users\Hana Navrátilová\AppData\Local\Microsoft\Windows\Temporary Internet Files\Content.IE5\AM1I8PN9\MP9004384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8935" y="4414855"/>
            <a:ext cx="4032448" cy="22594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716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39600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Co znamená náhradní rodinná péče?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Rodina může být </a:t>
            </a:r>
            <a:r>
              <a:rPr lang="cs-CZ" dirty="0" smtClean="0">
                <a:solidFill>
                  <a:srgbClr val="00B050"/>
                </a:solidFill>
              </a:rPr>
              <a:t>úplná</a:t>
            </a:r>
            <a:r>
              <a:rPr lang="cs-CZ" dirty="0" smtClean="0"/>
              <a:t> = rodiče + děti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nebo </a:t>
            </a:r>
            <a:r>
              <a:rPr lang="cs-CZ" dirty="0" smtClean="0">
                <a:solidFill>
                  <a:srgbClr val="00B050"/>
                </a:solidFill>
              </a:rPr>
              <a:t>neúplná</a:t>
            </a:r>
            <a:r>
              <a:rPr lang="cs-CZ" dirty="0" smtClean="0"/>
              <a:t> = bez jednoho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  rodičů</a:t>
            </a:r>
          </a:p>
          <a:p>
            <a:r>
              <a:rPr lang="cs-CZ" dirty="0" smtClean="0"/>
              <a:t>Pokud rodiče nemůžou nebo nechtějí vychovávat své děti, přebírá tuto úlohu za ně stát = </a:t>
            </a:r>
            <a:r>
              <a:rPr lang="cs-CZ" dirty="0" smtClean="0">
                <a:solidFill>
                  <a:srgbClr val="00B050"/>
                </a:solidFill>
              </a:rPr>
              <a:t>náhradní rodinná péče</a:t>
            </a:r>
            <a:endParaRPr lang="cs-CZ" dirty="0">
              <a:solidFill>
                <a:srgbClr val="00B05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779270883"/>
              </p:ext>
            </p:extLst>
          </p:nvPr>
        </p:nvGraphicFramePr>
        <p:xfrm>
          <a:off x="1547664" y="4653136"/>
          <a:ext cx="5784304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9197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smtClean="0"/>
              <a:t>m</a:t>
            </a:r>
            <a:r>
              <a:rPr lang="cs-CZ" smtClean="0"/>
              <a:t>icrosoft.com</a:t>
            </a:r>
            <a:endParaRPr lang="cs-CZ" dirty="0"/>
          </a:p>
          <a:p>
            <a:r>
              <a:rPr lang="cs-CZ" dirty="0"/>
              <a:t>VALENTA, Milan. </a:t>
            </a:r>
            <a:r>
              <a:rPr lang="cs-CZ" i="1" dirty="0"/>
              <a:t>Občanská výchova</a:t>
            </a:r>
            <a:r>
              <a:rPr lang="cs-CZ" dirty="0"/>
              <a:t>. Praha : Práce, </a:t>
            </a:r>
            <a:r>
              <a:rPr lang="cs-CZ" dirty="0" smtClean="0"/>
              <a:t>1999. 120 </a:t>
            </a:r>
            <a:r>
              <a:rPr lang="cs-CZ" dirty="0"/>
              <a:t>s.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049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</TotalTime>
  <Words>322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Carnival</vt:lpstr>
      <vt:lpstr>Snímek 1</vt:lpstr>
      <vt:lpstr>Seznámit žáky s významem a funkcí rodiny, vysvětlit pojmy užší a širší rodinný kruh, náhradní rodinná péče a popsat postup při tvorbě rodokmenu. Výukový materiál</vt:lpstr>
      <vt:lpstr>RODINA</vt:lpstr>
      <vt:lpstr>Víš, co je to vlastně rodina?</vt:lpstr>
      <vt:lpstr>Jak je rodina uspořádána?</vt:lpstr>
      <vt:lpstr>Umíš sestavit rodokmen?</vt:lpstr>
      <vt:lpstr> Kdo je kdo?</vt:lpstr>
      <vt:lpstr>Co má rodina vlastně za úkol? (funkce rodiny)</vt:lpstr>
      <vt:lpstr>Víš , co je to zákon? Existuje i zákon o rodině?</vt:lpstr>
      <vt:lpstr>Co znamená náhradní rodinná péče?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RODINA</dc:title>
  <dc:creator>Hana Navrátilová</dc:creator>
  <cp:lastModifiedBy>Dum</cp:lastModifiedBy>
  <cp:revision>48</cp:revision>
  <dcterms:created xsi:type="dcterms:W3CDTF">2011-10-09T18:24:17Z</dcterms:created>
  <dcterms:modified xsi:type="dcterms:W3CDTF">2014-03-27T21:21:02Z</dcterms:modified>
</cp:coreProperties>
</file>