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8" r:id="rId1"/>
  </p:sldMasterIdLst>
  <p:sldIdLst>
    <p:sldId id="262" r:id="rId2"/>
    <p:sldId id="265" r:id="rId3"/>
    <p:sldId id="256" r:id="rId4"/>
    <p:sldId id="257" r:id="rId5"/>
    <p:sldId id="258" r:id="rId6"/>
    <p:sldId id="266" r:id="rId7"/>
    <p:sldId id="259" r:id="rId8"/>
    <p:sldId id="260" r:id="rId9"/>
    <p:sldId id="267" r:id="rId10"/>
    <p:sldId id="261" r:id="rId11"/>
    <p:sldId id="263" r:id="rId12"/>
    <p:sldId id="264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4D49CC-380C-44B3-9537-53FC5D605654}" type="doc">
      <dgm:prSet loTypeId="urn:microsoft.com/office/officeart/2005/8/layout/architecture+Icon" loCatId="officeonline" qsTypeId="urn:microsoft.com/office/officeart/2005/8/quickstyle/simple2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321EF0B2-C469-476C-B6B1-AB92DB463DD5}">
      <dgm:prSet phldrT="[Text]" custT="1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cs-CZ" sz="4900" dirty="0" smtClean="0"/>
            <a:t>Řeč těla ( gesta a mimika)</a:t>
          </a:r>
        </a:p>
        <a:p>
          <a:r>
            <a:rPr lang="cs-CZ" sz="6000" dirty="0" smtClean="0">
              <a:solidFill>
                <a:srgbClr val="FF0000"/>
              </a:solidFill>
            </a:rPr>
            <a:t>50%</a:t>
          </a:r>
          <a:endParaRPr lang="cs-CZ" sz="6000" dirty="0">
            <a:solidFill>
              <a:srgbClr val="FF0000"/>
            </a:solidFill>
          </a:endParaRPr>
        </a:p>
      </dgm:t>
    </dgm:pt>
    <dgm:pt modelId="{50614C67-AED4-472D-8276-DE56C6584DB2}" type="parTrans" cxnId="{92EEC8A0-90BF-45BD-8299-9C508A1890C8}">
      <dgm:prSet/>
      <dgm:spPr/>
      <dgm:t>
        <a:bodyPr/>
        <a:lstStyle/>
        <a:p>
          <a:endParaRPr lang="cs-CZ"/>
        </a:p>
      </dgm:t>
    </dgm:pt>
    <dgm:pt modelId="{B4B69EA0-9CDE-4B19-9AB7-B82F06720278}" type="sibTrans" cxnId="{92EEC8A0-90BF-45BD-8299-9C508A1890C8}">
      <dgm:prSet/>
      <dgm:spPr/>
      <dgm:t>
        <a:bodyPr/>
        <a:lstStyle/>
        <a:p>
          <a:endParaRPr lang="cs-CZ"/>
        </a:p>
      </dgm:t>
    </dgm:pt>
    <dgm:pt modelId="{544B792C-2C2E-4F8D-829A-33B500B13773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4000" dirty="0" smtClean="0"/>
            <a:t>Způsob sdělení ( tón hlasu)</a:t>
          </a:r>
        </a:p>
        <a:p>
          <a:r>
            <a:rPr lang="cs-CZ" sz="6000" dirty="0" smtClean="0">
              <a:solidFill>
                <a:srgbClr val="FF0000"/>
              </a:solidFill>
            </a:rPr>
            <a:t>40%</a:t>
          </a:r>
          <a:endParaRPr lang="cs-CZ" sz="6000" dirty="0">
            <a:solidFill>
              <a:srgbClr val="FF0000"/>
            </a:solidFill>
          </a:endParaRPr>
        </a:p>
      </dgm:t>
    </dgm:pt>
    <dgm:pt modelId="{728E24F9-F629-4EFD-9B3D-D8D0D0130446}" type="parTrans" cxnId="{621D59A5-D9B2-434E-BE15-86BD993A8576}">
      <dgm:prSet/>
      <dgm:spPr/>
      <dgm:t>
        <a:bodyPr/>
        <a:lstStyle/>
        <a:p>
          <a:endParaRPr lang="cs-CZ"/>
        </a:p>
      </dgm:t>
    </dgm:pt>
    <dgm:pt modelId="{4248776D-D0D4-4DDC-BE1F-B05BAE103EBB}" type="sibTrans" cxnId="{621D59A5-D9B2-434E-BE15-86BD993A8576}">
      <dgm:prSet/>
      <dgm:spPr/>
      <dgm:t>
        <a:bodyPr/>
        <a:lstStyle/>
        <a:p>
          <a:endParaRPr lang="cs-CZ"/>
        </a:p>
      </dgm:t>
    </dgm:pt>
    <dgm:pt modelId="{E73D2068-F9E2-4FE9-A27B-4F88F2B813D2}">
      <dgm:prSet phldrT="[Text]"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800" dirty="0" smtClean="0"/>
            <a:t>Slovně</a:t>
          </a:r>
        </a:p>
        <a:p>
          <a:r>
            <a:rPr lang="cs-CZ" sz="4800" dirty="0" smtClean="0">
              <a:solidFill>
                <a:srgbClr val="FF0000"/>
              </a:solidFill>
            </a:rPr>
            <a:t>10%</a:t>
          </a:r>
          <a:endParaRPr lang="cs-CZ" sz="4800" dirty="0">
            <a:solidFill>
              <a:srgbClr val="FF0000"/>
            </a:solidFill>
          </a:endParaRPr>
        </a:p>
      </dgm:t>
    </dgm:pt>
    <dgm:pt modelId="{1FC5D198-1963-495C-B4A0-AB25826F81EF}" type="parTrans" cxnId="{A2AC5A30-3D1C-453A-8F05-602E731A74C7}">
      <dgm:prSet/>
      <dgm:spPr/>
      <dgm:t>
        <a:bodyPr/>
        <a:lstStyle/>
        <a:p>
          <a:endParaRPr lang="cs-CZ"/>
        </a:p>
      </dgm:t>
    </dgm:pt>
    <dgm:pt modelId="{947F667E-2DA6-4879-97D3-71DD9F1BEE66}" type="sibTrans" cxnId="{A2AC5A30-3D1C-453A-8F05-602E731A74C7}">
      <dgm:prSet/>
      <dgm:spPr/>
      <dgm:t>
        <a:bodyPr/>
        <a:lstStyle/>
        <a:p>
          <a:endParaRPr lang="cs-CZ"/>
        </a:p>
      </dgm:t>
    </dgm:pt>
    <dgm:pt modelId="{28367BB1-4A0F-4002-8F89-731F63A0223F}" type="pres">
      <dgm:prSet presAssocID="{F74D49CC-380C-44B3-9537-53FC5D605654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BF03B5A-81C0-45FB-8079-B054C9DDCA85}" type="pres">
      <dgm:prSet presAssocID="{321EF0B2-C469-476C-B6B1-AB92DB463DD5}" presName="vertOne" presStyleCnt="0"/>
      <dgm:spPr/>
    </dgm:pt>
    <dgm:pt modelId="{D0DF2EAD-9309-453C-BF1E-C16CA9522A3F}" type="pres">
      <dgm:prSet presAssocID="{321EF0B2-C469-476C-B6B1-AB92DB463DD5}" presName="txOne" presStyleLbl="node0" presStyleIdx="0" presStyleCnt="1" custLinFactNeighborX="97" custLinFactNeighborY="-1812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E65BDD-AA11-4F22-9D73-D9161AA65D7A}" type="pres">
      <dgm:prSet presAssocID="{321EF0B2-C469-476C-B6B1-AB92DB463DD5}" presName="parTransOne" presStyleCnt="0"/>
      <dgm:spPr/>
    </dgm:pt>
    <dgm:pt modelId="{264F1A78-FD05-49BB-AE13-EA7D00371213}" type="pres">
      <dgm:prSet presAssocID="{321EF0B2-C469-476C-B6B1-AB92DB463DD5}" presName="horzOne" presStyleCnt="0"/>
      <dgm:spPr/>
    </dgm:pt>
    <dgm:pt modelId="{F12C19D6-ADA1-45A7-9A4A-0CD65D6C13F1}" type="pres">
      <dgm:prSet presAssocID="{544B792C-2C2E-4F8D-829A-33B500B13773}" presName="vertTwo" presStyleCnt="0"/>
      <dgm:spPr/>
    </dgm:pt>
    <dgm:pt modelId="{C0B62947-3A87-42FC-8A51-D393AB742FC1}" type="pres">
      <dgm:prSet presAssocID="{544B792C-2C2E-4F8D-829A-33B500B13773}" presName="txTwo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5555C6B-FF5C-4A2C-849E-E65CFD7857C1}" type="pres">
      <dgm:prSet presAssocID="{544B792C-2C2E-4F8D-829A-33B500B13773}" presName="horzTwo" presStyleCnt="0"/>
      <dgm:spPr/>
    </dgm:pt>
    <dgm:pt modelId="{24291E8E-43E1-40AE-8E37-CA255E68014A}" type="pres">
      <dgm:prSet presAssocID="{4248776D-D0D4-4DDC-BE1F-B05BAE103EBB}" presName="sibSpaceTwo" presStyleCnt="0"/>
      <dgm:spPr/>
    </dgm:pt>
    <dgm:pt modelId="{FAE389B3-DE76-4C4A-A1A8-00C3F5029074}" type="pres">
      <dgm:prSet presAssocID="{E73D2068-F9E2-4FE9-A27B-4F88F2B813D2}" presName="vertTwo" presStyleCnt="0"/>
      <dgm:spPr/>
    </dgm:pt>
    <dgm:pt modelId="{4C826151-589C-4786-AB23-FB913724304B}" type="pres">
      <dgm:prSet presAssocID="{E73D2068-F9E2-4FE9-A27B-4F88F2B813D2}" presName="txTwo" presStyleLbl="node2" presStyleIdx="1" presStyleCnt="2" custScaleX="275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1A02C52-3A22-4209-8682-06B09E9CE8A6}" type="pres">
      <dgm:prSet presAssocID="{E73D2068-F9E2-4FE9-A27B-4F88F2B813D2}" presName="horzTwo" presStyleCnt="0"/>
      <dgm:spPr/>
    </dgm:pt>
  </dgm:ptLst>
  <dgm:cxnLst>
    <dgm:cxn modelId="{97389FA6-23CA-4E03-8470-D6FAF450515D}" type="presOf" srcId="{544B792C-2C2E-4F8D-829A-33B500B13773}" destId="{C0B62947-3A87-42FC-8A51-D393AB742FC1}" srcOrd="0" destOrd="0" presId="urn:microsoft.com/office/officeart/2005/8/layout/architecture+Icon"/>
    <dgm:cxn modelId="{621D59A5-D9B2-434E-BE15-86BD993A8576}" srcId="{321EF0B2-C469-476C-B6B1-AB92DB463DD5}" destId="{544B792C-2C2E-4F8D-829A-33B500B13773}" srcOrd="0" destOrd="0" parTransId="{728E24F9-F629-4EFD-9B3D-D8D0D0130446}" sibTransId="{4248776D-D0D4-4DDC-BE1F-B05BAE103EBB}"/>
    <dgm:cxn modelId="{B7650C4D-7D29-4174-B57E-612BEC2FE72F}" type="presOf" srcId="{E73D2068-F9E2-4FE9-A27B-4F88F2B813D2}" destId="{4C826151-589C-4786-AB23-FB913724304B}" srcOrd="0" destOrd="0" presId="urn:microsoft.com/office/officeart/2005/8/layout/architecture+Icon"/>
    <dgm:cxn modelId="{A2AC5A30-3D1C-453A-8F05-602E731A74C7}" srcId="{321EF0B2-C469-476C-B6B1-AB92DB463DD5}" destId="{E73D2068-F9E2-4FE9-A27B-4F88F2B813D2}" srcOrd="1" destOrd="0" parTransId="{1FC5D198-1963-495C-B4A0-AB25826F81EF}" sibTransId="{947F667E-2DA6-4879-97D3-71DD9F1BEE66}"/>
    <dgm:cxn modelId="{931E0499-4E64-4439-B66A-97672F7A71BB}" type="presOf" srcId="{321EF0B2-C469-476C-B6B1-AB92DB463DD5}" destId="{D0DF2EAD-9309-453C-BF1E-C16CA9522A3F}" srcOrd="0" destOrd="0" presId="urn:microsoft.com/office/officeart/2005/8/layout/architecture+Icon"/>
    <dgm:cxn modelId="{2BA5A7B0-26B1-4E5F-A451-00803A632B9A}" type="presOf" srcId="{F74D49CC-380C-44B3-9537-53FC5D605654}" destId="{28367BB1-4A0F-4002-8F89-731F63A0223F}" srcOrd="0" destOrd="0" presId="urn:microsoft.com/office/officeart/2005/8/layout/architecture+Icon"/>
    <dgm:cxn modelId="{92EEC8A0-90BF-45BD-8299-9C508A1890C8}" srcId="{F74D49CC-380C-44B3-9537-53FC5D605654}" destId="{321EF0B2-C469-476C-B6B1-AB92DB463DD5}" srcOrd="0" destOrd="0" parTransId="{50614C67-AED4-472D-8276-DE56C6584DB2}" sibTransId="{B4B69EA0-9CDE-4B19-9AB7-B82F06720278}"/>
    <dgm:cxn modelId="{ECF13060-657C-4445-A14E-2590EBAC8B87}" type="presParOf" srcId="{28367BB1-4A0F-4002-8F89-731F63A0223F}" destId="{9BF03B5A-81C0-45FB-8079-B054C9DDCA85}" srcOrd="0" destOrd="0" presId="urn:microsoft.com/office/officeart/2005/8/layout/architecture+Icon"/>
    <dgm:cxn modelId="{5586900B-F0D4-48B0-A1DD-913429994FB6}" type="presParOf" srcId="{9BF03B5A-81C0-45FB-8079-B054C9DDCA85}" destId="{D0DF2EAD-9309-453C-BF1E-C16CA9522A3F}" srcOrd="0" destOrd="0" presId="urn:microsoft.com/office/officeart/2005/8/layout/architecture+Icon"/>
    <dgm:cxn modelId="{4376F184-5582-469C-9070-050B1A9624A7}" type="presParOf" srcId="{9BF03B5A-81C0-45FB-8079-B054C9DDCA85}" destId="{E8E65BDD-AA11-4F22-9D73-D9161AA65D7A}" srcOrd="1" destOrd="0" presId="urn:microsoft.com/office/officeart/2005/8/layout/architecture+Icon"/>
    <dgm:cxn modelId="{966C6706-B286-4307-9C8C-0E174892A0CB}" type="presParOf" srcId="{9BF03B5A-81C0-45FB-8079-B054C9DDCA85}" destId="{264F1A78-FD05-49BB-AE13-EA7D00371213}" srcOrd="2" destOrd="0" presId="urn:microsoft.com/office/officeart/2005/8/layout/architecture+Icon"/>
    <dgm:cxn modelId="{7514127A-3A69-4437-B408-E164D58A5B2A}" type="presParOf" srcId="{264F1A78-FD05-49BB-AE13-EA7D00371213}" destId="{F12C19D6-ADA1-45A7-9A4A-0CD65D6C13F1}" srcOrd="0" destOrd="0" presId="urn:microsoft.com/office/officeart/2005/8/layout/architecture+Icon"/>
    <dgm:cxn modelId="{358210F8-F5B3-4615-B742-58D594C13BD6}" type="presParOf" srcId="{F12C19D6-ADA1-45A7-9A4A-0CD65D6C13F1}" destId="{C0B62947-3A87-42FC-8A51-D393AB742FC1}" srcOrd="0" destOrd="0" presId="urn:microsoft.com/office/officeart/2005/8/layout/architecture+Icon"/>
    <dgm:cxn modelId="{BF00112E-3395-44A4-B3A1-AD8D8EBFF233}" type="presParOf" srcId="{F12C19D6-ADA1-45A7-9A4A-0CD65D6C13F1}" destId="{F5555C6B-FF5C-4A2C-849E-E65CFD7857C1}" srcOrd="1" destOrd="0" presId="urn:microsoft.com/office/officeart/2005/8/layout/architecture+Icon"/>
    <dgm:cxn modelId="{09A9D2BA-CA33-420A-BBA0-F2A34BC8E214}" type="presParOf" srcId="{264F1A78-FD05-49BB-AE13-EA7D00371213}" destId="{24291E8E-43E1-40AE-8E37-CA255E68014A}" srcOrd="1" destOrd="0" presId="urn:microsoft.com/office/officeart/2005/8/layout/architecture+Icon"/>
    <dgm:cxn modelId="{1D8F07A0-8F6B-4BF8-8CA0-E35ACD83927C}" type="presParOf" srcId="{264F1A78-FD05-49BB-AE13-EA7D00371213}" destId="{FAE389B3-DE76-4C4A-A1A8-00C3F5029074}" srcOrd="2" destOrd="0" presId="urn:microsoft.com/office/officeart/2005/8/layout/architecture+Icon"/>
    <dgm:cxn modelId="{A79F696E-D7D0-4F4B-8AA9-EB7004BF2B3F}" type="presParOf" srcId="{FAE389B3-DE76-4C4A-A1A8-00C3F5029074}" destId="{4C826151-589C-4786-AB23-FB913724304B}" srcOrd="0" destOrd="0" presId="urn:microsoft.com/office/officeart/2005/8/layout/architecture+Icon"/>
    <dgm:cxn modelId="{D3A94CD8-7975-4668-A424-43FD5858AF0D}" type="presParOf" srcId="{FAE389B3-DE76-4C4A-A1A8-00C3F5029074}" destId="{A1A02C52-3A22-4209-8682-06B09E9CE8A6}" srcOrd="1" destOrd="0" presId="urn:microsoft.com/office/officeart/2005/8/layout/architecture+Icon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062B93-79A6-4C5A-B891-D4F844B560DE}" type="doc">
      <dgm:prSet loTypeId="urn:microsoft.com/office/officeart/2008/layout/PictureStrip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04C8FF1-F780-4614-BF9A-85B1E1E7CE71}">
      <dgm:prSet phldrT="[Text]"/>
      <dgm:spPr/>
      <dgm:t>
        <a:bodyPr/>
        <a:lstStyle/>
        <a:p>
          <a:r>
            <a:rPr lang="cs-CZ" dirty="0" smtClean="0"/>
            <a:t>únik</a:t>
          </a:r>
          <a:endParaRPr lang="cs-CZ" dirty="0"/>
        </a:p>
      </dgm:t>
    </dgm:pt>
    <dgm:pt modelId="{233BB74E-B845-4A19-92C0-EF0C5866A7BF}" type="parTrans" cxnId="{0D5436B6-0EB1-4497-90AD-DE7385B6D562}">
      <dgm:prSet/>
      <dgm:spPr/>
      <dgm:t>
        <a:bodyPr/>
        <a:lstStyle/>
        <a:p>
          <a:endParaRPr lang="cs-CZ"/>
        </a:p>
      </dgm:t>
    </dgm:pt>
    <dgm:pt modelId="{07A44546-1087-4338-88AC-CDEE04BFB828}" type="sibTrans" cxnId="{0D5436B6-0EB1-4497-90AD-DE7385B6D562}">
      <dgm:prSet/>
      <dgm:spPr/>
      <dgm:t>
        <a:bodyPr/>
        <a:lstStyle/>
        <a:p>
          <a:endParaRPr lang="cs-CZ"/>
        </a:p>
      </dgm:t>
    </dgm:pt>
    <dgm:pt modelId="{6B1525C4-4853-4F68-902D-40A36626F85B}">
      <dgm:prSet phldrT="[Text]"/>
      <dgm:spPr/>
      <dgm:t>
        <a:bodyPr/>
        <a:lstStyle/>
        <a:p>
          <a:r>
            <a:rPr lang="cs-CZ" dirty="0" smtClean="0"/>
            <a:t>ústupek</a:t>
          </a:r>
          <a:endParaRPr lang="cs-CZ" dirty="0"/>
        </a:p>
      </dgm:t>
    </dgm:pt>
    <dgm:pt modelId="{0084D421-FE0D-439E-8AD4-25CE7DF37E03}" type="parTrans" cxnId="{5FF88703-4D21-456B-9DA2-A1A08E08AA4C}">
      <dgm:prSet/>
      <dgm:spPr/>
      <dgm:t>
        <a:bodyPr/>
        <a:lstStyle/>
        <a:p>
          <a:endParaRPr lang="cs-CZ"/>
        </a:p>
      </dgm:t>
    </dgm:pt>
    <dgm:pt modelId="{B45F28AD-3006-4B07-A391-7AD65D785765}" type="sibTrans" cxnId="{5FF88703-4D21-456B-9DA2-A1A08E08AA4C}">
      <dgm:prSet/>
      <dgm:spPr/>
      <dgm:t>
        <a:bodyPr/>
        <a:lstStyle/>
        <a:p>
          <a:endParaRPr lang="cs-CZ"/>
        </a:p>
      </dgm:t>
    </dgm:pt>
    <dgm:pt modelId="{66371F03-B84A-4C9E-8CEE-A6504B7C0304}">
      <dgm:prSet phldrT="[Text]"/>
      <dgm:spPr/>
      <dgm:t>
        <a:bodyPr/>
        <a:lstStyle/>
        <a:p>
          <a:r>
            <a:rPr lang="cs-CZ" dirty="0" smtClean="0"/>
            <a:t>kompromis</a:t>
          </a:r>
          <a:endParaRPr lang="cs-CZ" dirty="0"/>
        </a:p>
      </dgm:t>
    </dgm:pt>
    <dgm:pt modelId="{10DCC9E9-CD3A-4E7B-81F1-C2C4F3FB9DD6}" type="parTrans" cxnId="{2E3927C2-3695-4E7C-9B5A-2D95BECC1D5B}">
      <dgm:prSet/>
      <dgm:spPr/>
      <dgm:t>
        <a:bodyPr/>
        <a:lstStyle/>
        <a:p>
          <a:endParaRPr lang="cs-CZ"/>
        </a:p>
      </dgm:t>
    </dgm:pt>
    <dgm:pt modelId="{A2BC642B-D2BE-4A85-A725-4B17821C7342}" type="sibTrans" cxnId="{2E3927C2-3695-4E7C-9B5A-2D95BECC1D5B}">
      <dgm:prSet/>
      <dgm:spPr/>
      <dgm:t>
        <a:bodyPr/>
        <a:lstStyle/>
        <a:p>
          <a:endParaRPr lang="cs-CZ"/>
        </a:p>
      </dgm:t>
    </dgm:pt>
    <dgm:pt modelId="{7825922C-B844-472E-9685-041C0E4F3552}" type="pres">
      <dgm:prSet presAssocID="{2E062B93-79A6-4C5A-B891-D4F844B560DE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6E17EBF-40DE-4FB5-A2AF-A289DD7DA30A}" type="pres">
      <dgm:prSet presAssocID="{704C8FF1-F780-4614-BF9A-85B1E1E7CE71}" presName="composite" presStyleCnt="0"/>
      <dgm:spPr/>
    </dgm:pt>
    <dgm:pt modelId="{5351D700-FA43-4ED7-8129-83A6235A1949}" type="pres">
      <dgm:prSet presAssocID="{704C8FF1-F780-4614-BF9A-85B1E1E7CE71}" presName="rect1" presStyleLbl="tr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640CC8-4D45-4EB4-8EA8-A040369303F3}" type="pres">
      <dgm:prSet presAssocID="{704C8FF1-F780-4614-BF9A-85B1E1E7CE71}" presName="rect2" presStyleLbl="fgImgPlace1" presStyleIdx="0" presStyleCnt="3" custLinFactNeighborX="9849" custLinFactNeighborY="10058"/>
      <dgm:spPr>
        <a:solidFill>
          <a:schemeClr val="tx2"/>
        </a:solidFill>
      </dgm:spPr>
    </dgm:pt>
    <dgm:pt modelId="{8B7DBD81-8873-4F38-85A6-8C174BDCF8E7}" type="pres">
      <dgm:prSet presAssocID="{07A44546-1087-4338-88AC-CDEE04BFB828}" presName="sibTrans" presStyleCnt="0"/>
      <dgm:spPr/>
    </dgm:pt>
    <dgm:pt modelId="{D64A182C-9F01-4B00-AEA5-B3E5CD966E1A}" type="pres">
      <dgm:prSet presAssocID="{6B1525C4-4853-4F68-902D-40A36626F85B}" presName="composite" presStyleCnt="0"/>
      <dgm:spPr/>
    </dgm:pt>
    <dgm:pt modelId="{42FB5597-EC0C-4A12-84D0-6132D4700C9C}" type="pres">
      <dgm:prSet presAssocID="{6B1525C4-4853-4F68-902D-40A36626F85B}" presName="rect1" presStyleLbl="tr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84859F-4DC4-41F5-8455-B6316957F465}" type="pres">
      <dgm:prSet presAssocID="{6B1525C4-4853-4F68-902D-40A36626F85B}" presName="rect2" presStyleLbl="fgImgPlace1" presStyleIdx="1" presStyleCnt="3"/>
      <dgm:spPr>
        <a:solidFill>
          <a:schemeClr val="tx2"/>
        </a:solidFill>
      </dgm:spPr>
    </dgm:pt>
    <dgm:pt modelId="{EFC2F933-FBC2-4DEB-9291-BDA7FDE6F63C}" type="pres">
      <dgm:prSet presAssocID="{B45F28AD-3006-4B07-A391-7AD65D785765}" presName="sibTrans" presStyleCnt="0"/>
      <dgm:spPr/>
    </dgm:pt>
    <dgm:pt modelId="{7C51CE1B-3782-40AC-8721-8A2CDED76154}" type="pres">
      <dgm:prSet presAssocID="{66371F03-B84A-4C9E-8CEE-A6504B7C0304}" presName="composite" presStyleCnt="0"/>
      <dgm:spPr/>
    </dgm:pt>
    <dgm:pt modelId="{0ACF37EA-A450-4BD4-9779-C50E545B92A7}" type="pres">
      <dgm:prSet presAssocID="{66371F03-B84A-4C9E-8CEE-A6504B7C0304}" presName="rect1" presStyleLbl="trAlignAcc1" presStyleIdx="2" presStyleCnt="3" custLinFactX="6114" custLinFactNeighborX="100000" custLinFactNeighborY="61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9A902A-DC26-4C6F-ABD4-A22CFCA31500}" type="pres">
      <dgm:prSet presAssocID="{66371F03-B84A-4C9E-8CEE-A6504B7C0304}" presName="rect2" presStyleLbl="fgImgPlace1" presStyleIdx="2" presStyleCnt="3"/>
      <dgm:spPr>
        <a:solidFill>
          <a:schemeClr val="tx2"/>
        </a:solidFill>
      </dgm:spPr>
    </dgm:pt>
  </dgm:ptLst>
  <dgm:cxnLst>
    <dgm:cxn modelId="{0D5436B6-0EB1-4497-90AD-DE7385B6D562}" srcId="{2E062B93-79A6-4C5A-B891-D4F844B560DE}" destId="{704C8FF1-F780-4614-BF9A-85B1E1E7CE71}" srcOrd="0" destOrd="0" parTransId="{233BB74E-B845-4A19-92C0-EF0C5866A7BF}" sibTransId="{07A44546-1087-4338-88AC-CDEE04BFB828}"/>
    <dgm:cxn modelId="{6DAC5DF9-EBE4-46AF-9B3B-6D551A1E985C}" type="presOf" srcId="{6B1525C4-4853-4F68-902D-40A36626F85B}" destId="{42FB5597-EC0C-4A12-84D0-6132D4700C9C}" srcOrd="0" destOrd="0" presId="urn:microsoft.com/office/officeart/2008/layout/PictureStrips"/>
    <dgm:cxn modelId="{5FF88703-4D21-456B-9DA2-A1A08E08AA4C}" srcId="{2E062B93-79A6-4C5A-B891-D4F844B560DE}" destId="{6B1525C4-4853-4F68-902D-40A36626F85B}" srcOrd="1" destOrd="0" parTransId="{0084D421-FE0D-439E-8AD4-25CE7DF37E03}" sibTransId="{B45F28AD-3006-4B07-A391-7AD65D785765}"/>
    <dgm:cxn modelId="{A384C007-7A49-40F0-AAB0-82350BCDBB75}" type="presOf" srcId="{704C8FF1-F780-4614-BF9A-85B1E1E7CE71}" destId="{5351D700-FA43-4ED7-8129-83A6235A1949}" srcOrd="0" destOrd="0" presId="urn:microsoft.com/office/officeart/2008/layout/PictureStrips"/>
    <dgm:cxn modelId="{0CED079C-5AD6-4EF6-8304-8B2B5611BD57}" type="presOf" srcId="{66371F03-B84A-4C9E-8CEE-A6504B7C0304}" destId="{0ACF37EA-A450-4BD4-9779-C50E545B92A7}" srcOrd="0" destOrd="0" presId="urn:microsoft.com/office/officeart/2008/layout/PictureStrips"/>
    <dgm:cxn modelId="{B8D7404D-A929-41E4-BD64-983932D1F355}" type="presOf" srcId="{2E062B93-79A6-4C5A-B891-D4F844B560DE}" destId="{7825922C-B844-472E-9685-041C0E4F3552}" srcOrd="0" destOrd="0" presId="urn:microsoft.com/office/officeart/2008/layout/PictureStrips"/>
    <dgm:cxn modelId="{2E3927C2-3695-4E7C-9B5A-2D95BECC1D5B}" srcId="{2E062B93-79A6-4C5A-B891-D4F844B560DE}" destId="{66371F03-B84A-4C9E-8CEE-A6504B7C0304}" srcOrd="2" destOrd="0" parTransId="{10DCC9E9-CD3A-4E7B-81F1-C2C4F3FB9DD6}" sibTransId="{A2BC642B-D2BE-4A85-A725-4B17821C7342}"/>
    <dgm:cxn modelId="{C1E963D1-021B-4050-9D6E-42C50EE3E45B}" type="presParOf" srcId="{7825922C-B844-472E-9685-041C0E4F3552}" destId="{36E17EBF-40DE-4FB5-A2AF-A289DD7DA30A}" srcOrd="0" destOrd="0" presId="urn:microsoft.com/office/officeart/2008/layout/PictureStrips"/>
    <dgm:cxn modelId="{55CF39BD-E00E-4D79-8910-4AEF71C9CC40}" type="presParOf" srcId="{36E17EBF-40DE-4FB5-A2AF-A289DD7DA30A}" destId="{5351D700-FA43-4ED7-8129-83A6235A1949}" srcOrd="0" destOrd="0" presId="urn:microsoft.com/office/officeart/2008/layout/PictureStrips"/>
    <dgm:cxn modelId="{01659034-94E0-4777-8981-87FE361006DA}" type="presParOf" srcId="{36E17EBF-40DE-4FB5-A2AF-A289DD7DA30A}" destId="{56640CC8-4D45-4EB4-8EA8-A040369303F3}" srcOrd="1" destOrd="0" presId="urn:microsoft.com/office/officeart/2008/layout/PictureStrips"/>
    <dgm:cxn modelId="{D0DCC0A6-983D-4E8A-9B53-3D7A8980CAD3}" type="presParOf" srcId="{7825922C-B844-472E-9685-041C0E4F3552}" destId="{8B7DBD81-8873-4F38-85A6-8C174BDCF8E7}" srcOrd="1" destOrd="0" presId="urn:microsoft.com/office/officeart/2008/layout/PictureStrips"/>
    <dgm:cxn modelId="{509B6623-1BB6-4072-BD07-13636F6F8037}" type="presParOf" srcId="{7825922C-B844-472E-9685-041C0E4F3552}" destId="{D64A182C-9F01-4B00-AEA5-B3E5CD966E1A}" srcOrd="2" destOrd="0" presId="urn:microsoft.com/office/officeart/2008/layout/PictureStrips"/>
    <dgm:cxn modelId="{30932EA9-FF1B-437A-8BA5-B36AE15553A8}" type="presParOf" srcId="{D64A182C-9F01-4B00-AEA5-B3E5CD966E1A}" destId="{42FB5597-EC0C-4A12-84D0-6132D4700C9C}" srcOrd="0" destOrd="0" presId="urn:microsoft.com/office/officeart/2008/layout/PictureStrips"/>
    <dgm:cxn modelId="{82066206-59AE-47B4-B1DF-776CE235875A}" type="presParOf" srcId="{D64A182C-9F01-4B00-AEA5-B3E5CD966E1A}" destId="{6284859F-4DC4-41F5-8455-B6316957F465}" srcOrd="1" destOrd="0" presId="urn:microsoft.com/office/officeart/2008/layout/PictureStrips"/>
    <dgm:cxn modelId="{55CD56C8-344C-4875-8DD5-08B083FA8C0D}" type="presParOf" srcId="{7825922C-B844-472E-9685-041C0E4F3552}" destId="{EFC2F933-FBC2-4DEB-9291-BDA7FDE6F63C}" srcOrd="3" destOrd="0" presId="urn:microsoft.com/office/officeart/2008/layout/PictureStrips"/>
    <dgm:cxn modelId="{19B7B77A-2DDA-409E-839E-E67A1C955181}" type="presParOf" srcId="{7825922C-B844-472E-9685-041C0E4F3552}" destId="{7C51CE1B-3782-40AC-8721-8A2CDED76154}" srcOrd="4" destOrd="0" presId="urn:microsoft.com/office/officeart/2008/layout/PictureStrips"/>
    <dgm:cxn modelId="{3B659F76-9780-471A-8ADE-AD62FC630394}" type="presParOf" srcId="{7C51CE1B-3782-40AC-8721-8A2CDED76154}" destId="{0ACF37EA-A450-4BD4-9779-C50E545B92A7}" srcOrd="0" destOrd="0" presId="urn:microsoft.com/office/officeart/2008/layout/PictureStrips"/>
    <dgm:cxn modelId="{8A5C7954-8727-44E1-B626-B6AE87B06FD8}" type="presParOf" srcId="{7C51CE1B-3782-40AC-8721-8A2CDED76154}" destId="{8D9A902A-DC26-4C6F-ABD4-A22CFCA31500}" srcOrd="1" destOrd="0" presId="urn:microsoft.com/office/officeart/2008/layout/PictureStrips"/>
  </dgm:cxnLst>
  <dgm:bg>
    <a:solidFill>
      <a:schemeClr val="bg2"/>
    </a:solidFill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4E562C-6D36-4C9C-90E5-7A1B1964CAA1}" type="doc">
      <dgm:prSet loTypeId="urn:microsoft.com/office/officeart/2008/layout/PictureStrip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9B5EC00-02E7-4CD1-AAC0-9C5191192CE6}">
      <dgm:prSet phldrT="[Text]"/>
      <dgm:spPr/>
      <dgm:t>
        <a:bodyPr/>
        <a:lstStyle/>
        <a:p>
          <a:r>
            <a:rPr lang="cs-CZ" dirty="0" smtClean="0"/>
            <a:t>dohoda</a:t>
          </a:r>
          <a:endParaRPr lang="cs-CZ" dirty="0"/>
        </a:p>
      </dgm:t>
    </dgm:pt>
    <dgm:pt modelId="{F2709C9B-1B96-4585-B37F-F33B8716E009}" type="parTrans" cxnId="{0720CBB7-8CE5-4D36-8D3D-3F332D069CB8}">
      <dgm:prSet/>
      <dgm:spPr/>
      <dgm:t>
        <a:bodyPr/>
        <a:lstStyle/>
        <a:p>
          <a:endParaRPr lang="cs-CZ"/>
        </a:p>
      </dgm:t>
    </dgm:pt>
    <dgm:pt modelId="{92A72FCC-C4C2-4E70-987B-F694F111634D}" type="sibTrans" cxnId="{0720CBB7-8CE5-4D36-8D3D-3F332D069CB8}">
      <dgm:prSet/>
      <dgm:spPr/>
      <dgm:t>
        <a:bodyPr/>
        <a:lstStyle/>
        <a:p>
          <a:endParaRPr lang="cs-CZ"/>
        </a:p>
      </dgm:t>
    </dgm:pt>
    <dgm:pt modelId="{52BEDC08-9637-4825-AC65-0541E3502760}">
      <dgm:prSet phldrT="[Text]"/>
      <dgm:spPr/>
      <dgm:t>
        <a:bodyPr/>
        <a:lstStyle/>
        <a:p>
          <a:r>
            <a:rPr lang="cs-CZ" dirty="0" smtClean="0"/>
            <a:t>  </a:t>
          </a:r>
          <a:r>
            <a:rPr lang="cs-CZ" dirty="0" smtClean="0">
              <a:solidFill>
                <a:schemeClr val="tx2"/>
              </a:solidFill>
            </a:rPr>
            <a:t>?????</a:t>
          </a:r>
          <a:endParaRPr lang="cs-CZ" dirty="0">
            <a:solidFill>
              <a:schemeClr val="tx2"/>
            </a:solidFill>
          </a:endParaRPr>
        </a:p>
      </dgm:t>
    </dgm:pt>
    <dgm:pt modelId="{19630C43-BE19-4EDD-80B8-082B98B8A6B1}" type="parTrans" cxnId="{F4D64896-9CF5-44BB-BA6B-9118CD42D8E3}">
      <dgm:prSet/>
      <dgm:spPr/>
      <dgm:t>
        <a:bodyPr/>
        <a:lstStyle/>
        <a:p>
          <a:endParaRPr lang="cs-CZ"/>
        </a:p>
      </dgm:t>
    </dgm:pt>
    <dgm:pt modelId="{5964E7BF-5875-486A-812F-E3A033E42EDB}" type="sibTrans" cxnId="{F4D64896-9CF5-44BB-BA6B-9118CD42D8E3}">
      <dgm:prSet/>
      <dgm:spPr/>
      <dgm:t>
        <a:bodyPr/>
        <a:lstStyle/>
        <a:p>
          <a:endParaRPr lang="cs-CZ"/>
        </a:p>
      </dgm:t>
    </dgm:pt>
    <dgm:pt modelId="{95C8FA9E-51B4-4CB0-9C3F-ED4AF472B283}">
      <dgm:prSet phldrT="[Text]"/>
      <dgm:spPr/>
      <dgm:t>
        <a:bodyPr/>
        <a:lstStyle/>
        <a:p>
          <a:r>
            <a:rPr lang="cs-CZ" dirty="0" smtClean="0"/>
            <a:t>útok</a:t>
          </a:r>
          <a:endParaRPr lang="cs-CZ" dirty="0"/>
        </a:p>
      </dgm:t>
    </dgm:pt>
    <dgm:pt modelId="{0F6340F7-8B38-458B-A603-10FE838DD932}" type="parTrans" cxnId="{CFBF8D22-432B-4634-89D8-CF9493651985}">
      <dgm:prSet/>
      <dgm:spPr/>
      <dgm:t>
        <a:bodyPr/>
        <a:lstStyle/>
        <a:p>
          <a:endParaRPr lang="cs-CZ"/>
        </a:p>
      </dgm:t>
    </dgm:pt>
    <dgm:pt modelId="{2DF5B9F2-E623-4532-B93E-35F4571D9EF5}" type="sibTrans" cxnId="{CFBF8D22-432B-4634-89D8-CF9493651985}">
      <dgm:prSet/>
      <dgm:spPr/>
      <dgm:t>
        <a:bodyPr/>
        <a:lstStyle/>
        <a:p>
          <a:endParaRPr lang="cs-CZ"/>
        </a:p>
      </dgm:t>
    </dgm:pt>
    <dgm:pt modelId="{AC7A3423-D5D1-470C-9E9B-ABB40FECCBAD}" type="pres">
      <dgm:prSet presAssocID="{9E4E562C-6D36-4C9C-90E5-7A1B1964CAA1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04ADA62-7965-4799-AC4F-A650349B8D46}" type="pres">
      <dgm:prSet presAssocID="{29B5EC00-02E7-4CD1-AAC0-9C5191192CE6}" presName="composite" presStyleCnt="0"/>
      <dgm:spPr/>
    </dgm:pt>
    <dgm:pt modelId="{88568F39-6ECE-46C6-BA7E-82177BB104BA}" type="pres">
      <dgm:prSet presAssocID="{29B5EC00-02E7-4CD1-AAC0-9C5191192CE6}" presName="rect1" presStyleLbl="tr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47F65E-D200-4DAF-934C-15718F19A5CF}" type="pres">
      <dgm:prSet presAssocID="{29B5EC00-02E7-4CD1-AAC0-9C5191192CE6}" presName="rect2" presStyleLbl="fgImgPlace1" presStyleIdx="0" presStyleCnt="3"/>
      <dgm:spPr>
        <a:solidFill>
          <a:schemeClr val="tx2"/>
        </a:solidFill>
      </dgm:spPr>
    </dgm:pt>
    <dgm:pt modelId="{F478AF89-6D43-4804-B461-C5260A96B882}" type="pres">
      <dgm:prSet presAssocID="{92A72FCC-C4C2-4E70-987B-F694F111634D}" presName="sibTrans" presStyleCnt="0"/>
      <dgm:spPr/>
    </dgm:pt>
    <dgm:pt modelId="{9F689093-5B42-4D65-A34B-A5CCE86374CB}" type="pres">
      <dgm:prSet presAssocID="{52BEDC08-9637-4825-AC65-0541E3502760}" presName="composite" presStyleCnt="0"/>
      <dgm:spPr/>
    </dgm:pt>
    <dgm:pt modelId="{500E6961-12E6-4546-9B0D-39E62A7C362B}" type="pres">
      <dgm:prSet presAssocID="{52BEDC08-9637-4825-AC65-0541E3502760}" presName="rect1" presStyleLbl="tr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DDE759-BE23-4909-A658-F3307EEB01BF}" type="pres">
      <dgm:prSet presAssocID="{52BEDC08-9637-4825-AC65-0541E3502760}" presName="rect2" presStyleLbl="fgImgPlace1" presStyleIdx="1" presStyleCnt="3"/>
      <dgm:spPr>
        <a:solidFill>
          <a:schemeClr val="tx2"/>
        </a:solidFill>
      </dgm:spPr>
    </dgm:pt>
    <dgm:pt modelId="{2530F19C-0FCC-4F49-AB93-D694B1B8E4F4}" type="pres">
      <dgm:prSet presAssocID="{5964E7BF-5875-486A-812F-E3A033E42EDB}" presName="sibTrans" presStyleCnt="0"/>
      <dgm:spPr/>
    </dgm:pt>
    <dgm:pt modelId="{4932E3C9-7C17-470E-ABB3-16F8BD341AD4}" type="pres">
      <dgm:prSet presAssocID="{95C8FA9E-51B4-4CB0-9C3F-ED4AF472B283}" presName="composite" presStyleCnt="0"/>
      <dgm:spPr/>
    </dgm:pt>
    <dgm:pt modelId="{1F9662B6-37A5-457B-AB56-7B7E6E7C6DE3}" type="pres">
      <dgm:prSet presAssocID="{95C8FA9E-51B4-4CB0-9C3F-ED4AF472B283}" presName="rect1" presStyleLbl="tr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EBE361-3E6C-478D-8FC1-E3585AAD699D}" type="pres">
      <dgm:prSet presAssocID="{95C8FA9E-51B4-4CB0-9C3F-ED4AF472B283}" presName="rect2" presStyleLbl="fgImgPlace1" presStyleIdx="2" presStyleCnt="3"/>
      <dgm:spPr>
        <a:solidFill>
          <a:schemeClr val="tx2"/>
        </a:solidFill>
      </dgm:spPr>
    </dgm:pt>
  </dgm:ptLst>
  <dgm:cxnLst>
    <dgm:cxn modelId="{F4D64896-9CF5-44BB-BA6B-9118CD42D8E3}" srcId="{9E4E562C-6D36-4C9C-90E5-7A1B1964CAA1}" destId="{52BEDC08-9637-4825-AC65-0541E3502760}" srcOrd="1" destOrd="0" parTransId="{19630C43-BE19-4EDD-80B8-082B98B8A6B1}" sibTransId="{5964E7BF-5875-486A-812F-E3A033E42EDB}"/>
    <dgm:cxn modelId="{683AFF8C-14E8-4797-9AE1-B54B1BB7352B}" type="presOf" srcId="{95C8FA9E-51B4-4CB0-9C3F-ED4AF472B283}" destId="{1F9662B6-37A5-457B-AB56-7B7E6E7C6DE3}" srcOrd="0" destOrd="0" presId="urn:microsoft.com/office/officeart/2008/layout/PictureStrips"/>
    <dgm:cxn modelId="{0720CBB7-8CE5-4D36-8D3D-3F332D069CB8}" srcId="{9E4E562C-6D36-4C9C-90E5-7A1B1964CAA1}" destId="{29B5EC00-02E7-4CD1-AAC0-9C5191192CE6}" srcOrd="0" destOrd="0" parTransId="{F2709C9B-1B96-4585-B37F-F33B8716E009}" sibTransId="{92A72FCC-C4C2-4E70-987B-F694F111634D}"/>
    <dgm:cxn modelId="{5E039B21-CFBF-4322-94BF-65A810E7CD24}" type="presOf" srcId="{9E4E562C-6D36-4C9C-90E5-7A1B1964CAA1}" destId="{AC7A3423-D5D1-470C-9E9B-ABB40FECCBAD}" srcOrd="0" destOrd="0" presId="urn:microsoft.com/office/officeart/2008/layout/PictureStrips"/>
    <dgm:cxn modelId="{B22B4D22-EE0E-4526-BF43-65BCA6781C2B}" type="presOf" srcId="{29B5EC00-02E7-4CD1-AAC0-9C5191192CE6}" destId="{88568F39-6ECE-46C6-BA7E-82177BB104BA}" srcOrd="0" destOrd="0" presId="urn:microsoft.com/office/officeart/2008/layout/PictureStrips"/>
    <dgm:cxn modelId="{0DFE3C43-C2A8-4160-9BCB-E14970498CB1}" type="presOf" srcId="{52BEDC08-9637-4825-AC65-0541E3502760}" destId="{500E6961-12E6-4546-9B0D-39E62A7C362B}" srcOrd="0" destOrd="0" presId="urn:microsoft.com/office/officeart/2008/layout/PictureStrips"/>
    <dgm:cxn modelId="{CFBF8D22-432B-4634-89D8-CF9493651985}" srcId="{9E4E562C-6D36-4C9C-90E5-7A1B1964CAA1}" destId="{95C8FA9E-51B4-4CB0-9C3F-ED4AF472B283}" srcOrd="2" destOrd="0" parTransId="{0F6340F7-8B38-458B-A603-10FE838DD932}" sibTransId="{2DF5B9F2-E623-4532-B93E-35F4571D9EF5}"/>
    <dgm:cxn modelId="{7E187DFF-9CBB-4C62-A026-FB29D3E2889A}" type="presParOf" srcId="{AC7A3423-D5D1-470C-9E9B-ABB40FECCBAD}" destId="{304ADA62-7965-4799-AC4F-A650349B8D46}" srcOrd="0" destOrd="0" presId="urn:microsoft.com/office/officeart/2008/layout/PictureStrips"/>
    <dgm:cxn modelId="{5F7C73C4-6AE6-457A-82AA-026A37A8DE7C}" type="presParOf" srcId="{304ADA62-7965-4799-AC4F-A650349B8D46}" destId="{88568F39-6ECE-46C6-BA7E-82177BB104BA}" srcOrd="0" destOrd="0" presId="urn:microsoft.com/office/officeart/2008/layout/PictureStrips"/>
    <dgm:cxn modelId="{9A3B5AD2-90B9-4ECF-AF4F-A2D5F8767830}" type="presParOf" srcId="{304ADA62-7965-4799-AC4F-A650349B8D46}" destId="{0047F65E-D200-4DAF-934C-15718F19A5CF}" srcOrd="1" destOrd="0" presId="urn:microsoft.com/office/officeart/2008/layout/PictureStrips"/>
    <dgm:cxn modelId="{E14A3578-09D0-4642-9ACA-63E8B623478A}" type="presParOf" srcId="{AC7A3423-D5D1-470C-9E9B-ABB40FECCBAD}" destId="{F478AF89-6D43-4804-B461-C5260A96B882}" srcOrd="1" destOrd="0" presId="urn:microsoft.com/office/officeart/2008/layout/PictureStrips"/>
    <dgm:cxn modelId="{836D65B8-C588-4AFD-95CF-6CC6BB499B6F}" type="presParOf" srcId="{AC7A3423-D5D1-470C-9E9B-ABB40FECCBAD}" destId="{9F689093-5B42-4D65-A34B-A5CCE86374CB}" srcOrd="2" destOrd="0" presId="urn:microsoft.com/office/officeart/2008/layout/PictureStrips"/>
    <dgm:cxn modelId="{1DCBA7B1-FEE0-432D-8151-645241F4B90A}" type="presParOf" srcId="{9F689093-5B42-4D65-A34B-A5CCE86374CB}" destId="{500E6961-12E6-4546-9B0D-39E62A7C362B}" srcOrd="0" destOrd="0" presId="urn:microsoft.com/office/officeart/2008/layout/PictureStrips"/>
    <dgm:cxn modelId="{0C6B5AFD-962A-4034-8177-B27952655381}" type="presParOf" srcId="{9F689093-5B42-4D65-A34B-A5CCE86374CB}" destId="{22DDE759-BE23-4909-A658-F3307EEB01BF}" srcOrd="1" destOrd="0" presId="urn:microsoft.com/office/officeart/2008/layout/PictureStrips"/>
    <dgm:cxn modelId="{3A455AAC-2352-44CA-8FE6-09DD1D02DB8D}" type="presParOf" srcId="{AC7A3423-D5D1-470C-9E9B-ABB40FECCBAD}" destId="{2530F19C-0FCC-4F49-AB93-D694B1B8E4F4}" srcOrd="3" destOrd="0" presId="urn:microsoft.com/office/officeart/2008/layout/PictureStrips"/>
    <dgm:cxn modelId="{AC49119E-E915-4F1A-AAAB-7E742B927A88}" type="presParOf" srcId="{AC7A3423-D5D1-470C-9E9B-ABB40FECCBAD}" destId="{4932E3C9-7C17-470E-ABB3-16F8BD341AD4}" srcOrd="4" destOrd="0" presId="urn:microsoft.com/office/officeart/2008/layout/PictureStrips"/>
    <dgm:cxn modelId="{C11A2D58-F51F-47D0-98BD-FECFF2338175}" type="presParOf" srcId="{4932E3C9-7C17-470E-ABB3-16F8BD341AD4}" destId="{1F9662B6-37A5-457B-AB56-7B7E6E7C6DE3}" srcOrd="0" destOrd="0" presId="urn:microsoft.com/office/officeart/2008/layout/PictureStrips"/>
    <dgm:cxn modelId="{AA0E8738-589F-4A43-A8BB-94134C664EC8}" type="presParOf" srcId="{4932E3C9-7C17-470E-ABB3-16F8BD341AD4}" destId="{34EBE361-3E6C-478D-8FC1-E3585AAD699D}" srcOrd="1" destOrd="0" presId="urn:microsoft.com/office/officeart/2008/layout/PictureStrips"/>
  </dgm:cxnLst>
  <dgm:bg>
    <a:solidFill>
      <a:schemeClr val="bg2"/>
    </a:solidFill>
  </dgm:bg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0DF2EAD-9309-453C-BF1E-C16CA9522A3F}">
      <dsp:nvSpPr>
        <dsp:cNvPr id="0" name=""/>
        <dsp:cNvSpPr/>
      </dsp:nvSpPr>
      <dsp:spPr>
        <a:xfrm>
          <a:off x="4172" y="2485286"/>
          <a:ext cx="7234827" cy="2323925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tint val="74000"/>
              </a:schemeClr>
            </a:gs>
            <a:gs pos="49000">
              <a:schemeClr val="accent1">
                <a:tint val="96000"/>
                <a:shade val="84000"/>
                <a:satMod val="110000"/>
              </a:schemeClr>
            </a:gs>
            <a:gs pos="49100">
              <a:schemeClr val="accent1">
                <a:shade val="55000"/>
                <a:satMod val="150000"/>
              </a:schemeClr>
            </a:gs>
            <a:gs pos="92000">
              <a:schemeClr val="accent1">
                <a:tint val="98000"/>
                <a:shade val="90000"/>
                <a:satMod val="128000"/>
              </a:schemeClr>
            </a:gs>
            <a:gs pos="100000">
              <a:schemeClr val="accent1"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Řeč těla ( gesta a mimika)</a:t>
          </a:r>
        </a:p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>
              <a:solidFill>
                <a:srgbClr val="FF0000"/>
              </a:solidFill>
            </a:rPr>
            <a:t>50%</a:t>
          </a:r>
          <a:endParaRPr lang="cs-CZ" sz="6000" kern="1200" dirty="0">
            <a:solidFill>
              <a:srgbClr val="FF0000"/>
            </a:solidFill>
          </a:endParaRPr>
        </a:p>
      </dsp:txBody>
      <dsp:txXfrm>
        <a:off x="4172" y="2485286"/>
        <a:ext cx="7234827" cy="2323925"/>
      </dsp:txXfrm>
    </dsp:sp>
    <dsp:sp modelId="{C0B62947-3A87-42FC-8A51-D393AB742FC1}">
      <dsp:nvSpPr>
        <dsp:cNvPr id="0" name=""/>
        <dsp:cNvSpPr/>
      </dsp:nvSpPr>
      <dsp:spPr>
        <a:xfrm>
          <a:off x="2086" y="2204"/>
          <a:ext cx="5323209" cy="2323925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5">
                <a:tint val="15000"/>
                <a:satMod val="250000"/>
              </a:schemeClr>
            </a:gs>
            <a:gs pos="49000">
              <a:schemeClr val="accent5">
                <a:tint val="50000"/>
                <a:satMod val="200000"/>
              </a:schemeClr>
            </a:gs>
            <a:gs pos="49100">
              <a:schemeClr val="accent5">
                <a:tint val="64000"/>
                <a:satMod val="160000"/>
              </a:schemeClr>
            </a:gs>
            <a:gs pos="92000">
              <a:schemeClr val="accent5">
                <a:tint val="50000"/>
                <a:satMod val="200000"/>
              </a:schemeClr>
            </a:gs>
            <a:gs pos="100000">
              <a:schemeClr val="accent5">
                <a:tint val="43000"/>
                <a:satMod val="190000"/>
              </a:schemeClr>
            </a:gs>
          </a:gsLst>
          <a:lin ang="5400000" scaled="1"/>
        </a:gradFill>
        <a:ln w="11430" cap="flat" cmpd="sng" algn="ctr">
          <a:solidFill>
            <a:schemeClr val="accent5"/>
          </a:solidFill>
          <a:prstDash val="solid"/>
        </a:ln>
        <a:effectLst>
          <a:outerShdw blurRad="50800" dist="25000" dir="5400000" rotWithShape="0">
            <a:schemeClr val="accent5">
              <a:shade val="30000"/>
              <a:satMod val="150000"/>
              <a:alpha val="38000"/>
            </a:scheme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Způsob sdělení ( tón hlasu)</a:t>
          </a:r>
        </a:p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>
              <a:solidFill>
                <a:srgbClr val="FF0000"/>
              </a:solidFill>
            </a:rPr>
            <a:t>40%</a:t>
          </a:r>
          <a:endParaRPr lang="cs-CZ" sz="6000" kern="1200" dirty="0">
            <a:solidFill>
              <a:srgbClr val="FF0000"/>
            </a:solidFill>
          </a:endParaRPr>
        </a:p>
      </dsp:txBody>
      <dsp:txXfrm>
        <a:off x="2086" y="2204"/>
        <a:ext cx="5323209" cy="2323925"/>
      </dsp:txXfrm>
    </dsp:sp>
    <dsp:sp modelId="{4C826151-589C-4786-AB23-FB913724304B}">
      <dsp:nvSpPr>
        <dsp:cNvPr id="0" name=""/>
        <dsp:cNvSpPr/>
      </dsp:nvSpPr>
      <dsp:spPr>
        <a:xfrm>
          <a:off x="5772445" y="2204"/>
          <a:ext cx="1464468" cy="2323925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2">
                <a:tint val="15000"/>
                <a:satMod val="250000"/>
              </a:schemeClr>
            </a:gs>
            <a:gs pos="49000">
              <a:schemeClr val="accent2">
                <a:tint val="50000"/>
                <a:satMod val="200000"/>
              </a:schemeClr>
            </a:gs>
            <a:gs pos="49100">
              <a:schemeClr val="accent2">
                <a:tint val="64000"/>
                <a:satMod val="160000"/>
              </a:schemeClr>
            </a:gs>
            <a:gs pos="92000">
              <a:schemeClr val="accent2">
                <a:tint val="50000"/>
                <a:satMod val="200000"/>
              </a:schemeClr>
            </a:gs>
            <a:gs pos="100000">
              <a:schemeClr val="accent2">
                <a:tint val="43000"/>
                <a:satMod val="190000"/>
              </a:schemeClr>
            </a:gs>
          </a:gsLst>
          <a:lin ang="5400000" scaled="1"/>
        </a:gradFill>
        <a:ln w="11430" cap="flat" cmpd="sng" algn="ctr">
          <a:solidFill>
            <a:schemeClr val="accent2"/>
          </a:solidFill>
          <a:prstDash val="solid"/>
        </a:ln>
        <a:effectLst>
          <a:outerShdw blurRad="50800" dist="25000" dir="5400000" rotWithShape="0">
            <a:schemeClr val="accent2">
              <a:shade val="30000"/>
              <a:satMod val="150000"/>
              <a:alpha val="38000"/>
            </a:scheme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Slovně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solidFill>
                <a:srgbClr val="FF0000"/>
              </a:solidFill>
            </a:rPr>
            <a:t>10%</a:t>
          </a:r>
          <a:endParaRPr lang="cs-CZ" sz="4800" kern="1200" dirty="0">
            <a:solidFill>
              <a:srgbClr val="FF0000"/>
            </a:solidFill>
          </a:endParaRPr>
        </a:p>
      </dsp:txBody>
      <dsp:txXfrm>
        <a:off x="5772445" y="2204"/>
        <a:ext cx="1464468" cy="232392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351D700-FA43-4ED7-8129-83A6235A1949}">
      <dsp:nvSpPr>
        <dsp:cNvPr id="0" name=""/>
        <dsp:cNvSpPr/>
      </dsp:nvSpPr>
      <dsp:spPr>
        <a:xfrm>
          <a:off x="179881" y="237657"/>
          <a:ext cx="1782477" cy="557024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7291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únik</a:t>
          </a:r>
          <a:endParaRPr lang="cs-CZ" sz="2100" kern="1200" dirty="0"/>
        </a:p>
      </dsp:txBody>
      <dsp:txXfrm>
        <a:off x="179881" y="237657"/>
        <a:ext cx="1782477" cy="557024"/>
      </dsp:txXfrm>
    </dsp:sp>
    <dsp:sp modelId="{56640CC8-4D45-4EB4-8EA8-A040369303F3}">
      <dsp:nvSpPr>
        <dsp:cNvPr id="0" name=""/>
        <dsp:cNvSpPr/>
      </dsp:nvSpPr>
      <dsp:spPr>
        <a:xfrm>
          <a:off x="144014" y="216025"/>
          <a:ext cx="389916" cy="584875"/>
        </a:xfrm>
        <a:prstGeom prst="rect">
          <a:avLst/>
        </a:prstGeom>
        <a:solidFill>
          <a:schemeClr val="tx2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FB5597-EC0C-4A12-84D0-6132D4700C9C}">
      <dsp:nvSpPr>
        <dsp:cNvPr id="0" name=""/>
        <dsp:cNvSpPr/>
      </dsp:nvSpPr>
      <dsp:spPr>
        <a:xfrm>
          <a:off x="2102864" y="237807"/>
          <a:ext cx="1781351" cy="556672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7053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ústupek</a:t>
          </a:r>
          <a:endParaRPr lang="cs-CZ" sz="2100" kern="1200" dirty="0"/>
        </a:p>
      </dsp:txBody>
      <dsp:txXfrm>
        <a:off x="2102864" y="237807"/>
        <a:ext cx="1781351" cy="556672"/>
      </dsp:txXfrm>
    </dsp:sp>
    <dsp:sp modelId="{6284859F-4DC4-41F5-8455-B6316957F465}">
      <dsp:nvSpPr>
        <dsp:cNvPr id="0" name=""/>
        <dsp:cNvSpPr/>
      </dsp:nvSpPr>
      <dsp:spPr>
        <a:xfrm>
          <a:off x="2028641" y="157399"/>
          <a:ext cx="389670" cy="584506"/>
        </a:xfrm>
        <a:prstGeom prst="rect">
          <a:avLst/>
        </a:prstGeom>
        <a:solidFill>
          <a:schemeClr val="tx2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CF37EA-A450-4BD4-9779-C50E545B92A7}">
      <dsp:nvSpPr>
        <dsp:cNvPr id="0" name=""/>
        <dsp:cNvSpPr/>
      </dsp:nvSpPr>
      <dsp:spPr>
        <a:xfrm>
          <a:off x="4130052" y="272998"/>
          <a:ext cx="1774603" cy="554563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5624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kompromis</a:t>
          </a:r>
          <a:endParaRPr lang="cs-CZ" sz="2100" kern="1200" dirty="0"/>
        </a:p>
      </dsp:txBody>
      <dsp:txXfrm>
        <a:off x="4130052" y="272998"/>
        <a:ext cx="1774603" cy="554563"/>
      </dsp:txXfrm>
    </dsp:sp>
    <dsp:sp modelId="{8D9A902A-DC26-4C6F-ABD4-A22CFCA31500}">
      <dsp:nvSpPr>
        <dsp:cNvPr id="0" name=""/>
        <dsp:cNvSpPr/>
      </dsp:nvSpPr>
      <dsp:spPr>
        <a:xfrm>
          <a:off x="3950498" y="158606"/>
          <a:ext cx="388194" cy="582291"/>
        </a:xfrm>
        <a:prstGeom prst="rect">
          <a:avLst/>
        </a:prstGeom>
        <a:solidFill>
          <a:schemeClr val="tx2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8568F39-6ECE-46C6-BA7E-82177BB104BA}">
      <dsp:nvSpPr>
        <dsp:cNvPr id="0" name=""/>
        <dsp:cNvSpPr/>
      </dsp:nvSpPr>
      <dsp:spPr>
        <a:xfrm>
          <a:off x="159666" y="175985"/>
          <a:ext cx="1587143" cy="495982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5945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dohoda</a:t>
          </a:r>
          <a:endParaRPr lang="cs-CZ" sz="2300" kern="1200" dirty="0"/>
        </a:p>
      </dsp:txBody>
      <dsp:txXfrm>
        <a:off x="159666" y="175985"/>
        <a:ext cx="1587143" cy="495982"/>
      </dsp:txXfrm>
    </dsp:sp>
    <dsp:sp modelId="{0047F65E-D200-4DAF-934C-15718F19A5CF}">
      <dsp:nvSpPr>
        <dsp:cNvPr id="0" name=""/>
        <dsp:cNvSpPr/>
      </dsp:nvSpPr>
      <dsp:spPr>
        <a:xfrm>
          <a:off x="93535" y="104343"/>
          <a:ext cx="347187" cy="520781"/>
        </a:xfrm>
        <a:prstGeom prst="rect">
          <a:avLst/>
        </a:prstGeom>
        <a:solidFill>
          <a:schemeClr val="tx2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0E6961-12E6-4546-9B0D-39E62A7C362B}">
      <dsp:nvSpPr>
        <dsp:cNvPr id="0" name=""/>
        <dsp:cNvSpPr/>
      </dsp:nvSpPr>
      <dsp:spPr>
        <a:xfrm>
          <a:off x="1871917" y="176119"/>
          <a:ext cx="1586141" cy="495669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5733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  </a:t>
          </a:r>
          <a:r>
            <a:rPr lang="cs-CZ" sz="2300" kern="1200" dirty="0" smtClean="0">
              <a:solidFill>
                <a:schemeClr val="tx2"/>
              </a:solidFill>
            </a:rPr>
            <a:t>?????</a:t>
          </a:r>
          <a:endParaRPr lang="cs-CZ" sz="2300" kern="1200" dirty="0">
            <a:solidFill>
              <a:schemeClr val="tx2"/>
            </a:solidFill>
          </a:endParaRPr>
        </a:p>
      </dsp:txBody>
      <dsp:txXfrm>
        <a:off x="1871917" y="176119"/>
        <a:ext cx="1586141" cy="495669"/>
      </dsp:txXfrm>
    </dsp:sp>
    <dsp:sp modelId="{22DDE759-BE23-4909-A658-F3307EEB01BF}">
      <dsp:nvSpPr>
        <dsp:cNvPr id="0" name=""/>
        <dsp:cNvSpPr/>
      </dsp:nvSpPr>
      <dsp:spPr>
        <a:xfrm>
          <a:off x="1805828" y="104523"/>
          <a:ext cx="346968" cy="520452"/>
        </a:xfrm>
        <a:prstGeom prst="rect">
          <a:avLst/>
        </a:prstGeom>
        <a:solidFill>
          <a:schemeClr val="tx2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9662B6-37A5-457B-AB56-7B7E6E7C6DE3}">
      <dsp:nvSpPr>
        <dsp:cNvPr id="0" name=""/>
        <dsp:cNvSpPr/>
      </dsp:nvSpPr>
      <dsp:spPr>
        <a:xfrm>
          <a:off x="3582916" y="176923"/>
          <a:ext cx="1580132" cy="493791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4461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útok</a:t>
          </a:r>
          <a:endParaRPr lang="cs-CZ" sz="2300" kern="1200" dirty="0"/>
        </a:p>
      </dsp:txBody>
      <dsp:txXfrm>
        <a:off x="3582916" y="176923"/>
        <a:ext cx="1580132" cy="493791"/>
      </dsp:txXfrm>
    </dsp:sp>
    <dsp:sp modelId="{34EBE361-3E6C-478D-8FC1-E3585AAD699D}">
      <dsp:nvSpPr>
        <dsp:cNvPr id="0" name=""/>
        <dsp:cNvSpPr/>
      </dsp:nvSpPr>
      <dsp:spPr>
        <a:xfrm>
          <a:off x="3517077" y="105597"/>
          <a:ext cx="345653" cy="518480"/>
        </a:xfrm>
        <a:prstGeom prst="rect">
          <a:avLst/>
        </a:prstGeom>
        <a:solidFill>
          <a:schemeClr val="tx2"/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chitecture+Icon">
  <dgm:title val="Rozložení Architektura"/>
  <dgm:desc val="Používejte k zobrazení hierarchických stavů budovaných odspoda nahoru. Toto rozložení je vhodné k zobrazení architektonických komponent nebo objektů budovaných na jiných objektech."/>
  <dgm:catLst>
    <dgm:cat type="hierarchy" pri="4500"/>
    <dgm:cat type="list" pri="24500"/>
    <dgm:cat type="relationship" pri="10500"/>
    <dgm:cat type="officeonline" pri="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b"/>
        </dgm:alg>
      </dgm:if>
      <dgm:else name="Name3">
        <dgm:alg type="lin">
          <dgm:param type="linDir" val="fromR"/>
          <dgm:param type="nodeVertAlign" val="b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B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b"/>
              </dgm:alg>
            </dgm:if>
            <dgm:else name="Name10">
              <dgm:alg type="lin">
                <dgm:param type="linDir" val="fromR"/>
                <dgm:param type="nodeVertAlign" val="b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B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b"/>
                    </dgm:alg>
                  </dgm:if>
                  <dgm:else name="Name17">
                    <dgm:alg type="lin">
                      <dgm:param type="linDir" val="fromR"/>
                      <dgm:param type="nodeVertAlign" val="b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B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b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b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B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b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b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2CA87E8-2E74-4117-A1DC-01D437EF083E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0CF0D6F-CAA0-4DE0-B114-3AA2080E7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CA87E8-2E74-4117-A1DC-01D437EF083E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CF0D6F-CAA0-4DE0-B114-3AA2080E7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2CA87E8-2E74-4117-A1DC-01D437EF083E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0CF0D6F-CAA0-4DE0-B114-3AA2080E7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CA87E8-2E74-4117-A1DC-01D437EF083E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CF0D6F-CAA0-4DE0-B114-3AA2080E7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CA87E8-2E74-4117-A1DC-01D437EF083E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CF0D6F-CAA0-4DE0-B114-3AA2080E7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CA87E8-2E74-4117-A1DC-01D437EF083E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CF0D6F-CAA0-4DE0-B114-3AA2080E7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2CA87E8-2E74-4117-A1DC-01D437EF083E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CF0D6F-CAA0-4DE0-B114-3AA2080E7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CA87E8-2E74-4117-A1DC-01D437EF083E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CF0D6F-CAA0-4DE0-B114-3AA2080E7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CA87E8-2E74-4117-A1DC-01D437EF083E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CF0D6F-CAA0-4DE0-B114-3AA2080E78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CA87E8-2E74-4117-A1DC-01D437EF083E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CF0D6F-CAA0-4DE0-B114-3AA2080E7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2CA87E8-2E74-4117-A1DC-01D437EF083E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0CF0D6F-CAA0-4DE0-B114-3AA2080E7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2CA87E8-2E74-4117-A1DC-01D437EF083E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0CF0D6F-CAA0-4DE0-B114-3AA2080E788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49" r:id="rId1"/>
    <p:sldLayoutId id="2147484250" r:id="rId2"/>
    <p:sldLayoutId id="2147484251" r:id="rId3"/>
    <p:sldLayoutId id="2147484252" r:id="rId4"/>
    <p:sldLayoutId id="2147484253" r:id="rId5"/>
    <p:sldLayoutId id="2147484254" r:id="rId6"/>
    <p:sldLayoutId id="2147484255" r:id="rId7"/>
    <p:sldLayoutId id="2147484256" r:id="rId8"/>
    <p:sldLayoutId id="2147484257" r:id="rId9"/>
    <p:sldLayoutId id="2147484258" r:id="rId10"/>
    <p:sldLayoutId id="214748425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700129666"/>
              </p:ext>
            </p:extLst>
          </p:nvPr>
        </p:nvGraphicFramePr>
        <p:xfrm>
          <a:off x="467544" y="548680"/>
          <a:ext cx="7349028" cy="6156008"/>
        </p:xfrm>
        <a:graphic>
          <a:graphicData uri="http://schemas.openxmlformats.org/presentationml/2006/ole">
            <p:oleObj spid="_x0000_s1043" name="Prezentace" r:id="rId3" imgW="3223357" imgH="2415486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767948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Objasnit žákům možné způsoby komunikace. </a:t>
            </a:r>
            <a:r>
              <a:rPr lang="cs-CZ" sz="2800" dirty="0" err="1" smtClean="0"/>
              <a:t>zjIstit</a:t>
            </a:r>
            <a:r>
              <a:rPr lang="cs-CZ" sz="2800" dirty="0" smtClean="0"/>
              <a:t>, co je monolog a dialog. vysvětlit si, jak lze druhému porozumět, co je lež a jak ji rozpoznat.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dirty="0" smtClean="0"/>
              <a:t>Anotace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3123636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Komunikace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Aneb o dorozumívání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916774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Znáš slovo komunikace?</a:t>
            </a:r>
            <a:br>
              <a:rPr lang="cs-CZ" dirty="0" smtClean="0"/>
            </a:br>
            <a:r>
              <a:rPr lang="cs-CZ" dirty="0" smtClean="0"/>
              <a:t>Jaký má význam?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Slovo cizího původu, které znamená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2"/>
                </a:solidFill>
              </a:rPr>
              <a:t>Spojení</a:t>
            </a:r>
            <a:r>
              <a:rPr lang="cs-CZ" dirty="0" smtClean="0"/>
              <a:t> - veřejné dopravní prostředky a veřejnou dopravu ( silnice, dráha)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chemeClr val="tx2"/>
                </a:solidFill>
              </a:rPr>
              <a:t>Dorozumívání </a:t>
            </a:r>
            <a:r>
              <a:rPr lang="cs-CZ" dirty="0" smtClean="0"/>
              <a:t>lidí – sdělování a přijímání informací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273487" y="2894499"/>
            <a:ext cx="2232248" cy="914400"/>
          </a:xfrm>
          <a:prstGeom prst="ellipse">
            <a:avLst/>
          </a:prstGeom>
          <a:solidFill>
            <a:schemeClr val="bg2"/>
          </a:solidFill>
          <a:ln>
            <a:solidFill>
              <a:schemeClr val="tx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377108" y="2062126"/>
            <a:ext cx="1944216" cy="914400"/>
          </a:xfrm>
          <a:prstGeom prst="ellipse">
            <a:avLst/>
          </a:prstGeom>
          <a:solidFill>
            <a:schemeClr val="bg2"/>
          </a:solidFill>
          <a:ln>
            <a:solidFill>
              <a:schemeClr val="tx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???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5449535" y="3366654"/>
            <a:ext cx="1876547" cy="914400"/>
          </a:xfrm>
          <a:prstGeom prst="ellipse">
            <a:avLst/>
          </a:prstGeom>
          <a:solidFill>
            <a:schemeClr val="bg2"/>
          </a:solidFill>
          <a:ln>
            <a:solidFill>
              <a:schemeClr val="tx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???</a:t>
            </a:r>
            <a:endParaRPr lang="cs-CZ" dirty="0"/>
          </a:p>
        </p:txBody>
      </p:sp>
      <p:cxnSp>
        <p:nvCxnSpPr>
          <p:cNvPr id="10" name="Přímá spojnice se šipkou 9"/>
          <p:cNvCxnSpPr>
            <a:stCxn id="6" idx="6"/>
            <a:endCxn id="7" idx="2"/>
          </p:cNvCxnSpPr>
          <p:nvPr/>
        </p:nvCxnSpPr>
        <p:spPr>
          <a:xfrm flipV="1">
            <a:off x="3505735" y="2519326"/>
            <a:ext cx="1871373" cy="83237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530471" y="3351699"/>
            <a:ext cx="1919064" cy="4987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02125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lidé dorozumívají?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+mj-lt"/>
              <a:buAutoNum type="romanUcPeriod"/>
            </a:pPr>
            <a:r>
              <a:rPr lang="cs-CZ" dirty="0" smtClean="0">
                <a:solidFill>
                  <a:schemeClr val="tx2"/>
                </a:solidFill>
              </a:rPr>
              <a:t>Verbální komunikace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lidská forma dorozumívání je především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pomocí zvuků – řeči  (lze zaznamenat 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do písemné formy)</a:t>
            </a:r>
          </a:p>
          <a:p>
            <a:pPr marL="571500" indent="-571500">
              <a:buFont typeface="+mj-lt"/>
              <a:buAutoNum type="romanUcPeriod" startAt="2"/>
            </a:pPr>
            <a:r>
              <a:rPr lang="cs-CZ" dirty="0" smtClean="0">
                <a:solidFill>
                  <a:schemeClr val="tx2"/>
                </a:solidFill>
              </a:rPr>
              <a:t>Neverbální komunikace </a:t>
            </a:r>
            <a:r>
              <a:rPr lang="cs-CZ" dirty="0" smtClean="0"/>
              <a:t>- řeč těla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mimika + gesta ( pohyb obličeje i celého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těla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Důležitý je i </a:t>
            </a:r>
            <a:r>
              <a:rPr lang="cs-CZ" dirty="0" smtClean="0">
                <a:solidFill>
                  <a:schemeClr val="tx2"/>
                </a:solidFill>
              </a:rPr>
              <a:t>způsob sdělení </a:t>
            </a:r>
            <a:r>
              <a:rPr lang="cs-CZ" dirty="0" smtClean="0"/>
              <a:t>= tón hlasu,       postavení těla, vzdálenost mezi komunikujícími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5101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Verbální či neverbální?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?</a:t>
            </a:r>
          </a:p>
          <a:p>
            <a:r>
              <a:rPr lang="cs-CZ" dirty="0" smtClean="0"/>
              <a:t>?</a:t>
            </a:r>
          </a:p>
          <a:p>
            <a:r>
              <a:rPr lang="cs-CZ" dirty="0" smtClean="0"/>
              <a:t>?</a:t>
            </a:r>
          </a:p>
          <a:p>
            <a:r>
              <a:rPr lang="cs-CZ" dirty="0"/>
              <a:t>?</a:t>
            </a:r>
          </a:p>
        </p:txBody>
      </p:sp>
      <p:pic>
        <p:nvPicPr>
          <p:cNvPr id="2050" name="Picture 2" descr="C:\Users\Hana Navrátilová\AppData\Local\Microsoft\Windows\Temporary Internet Files\Content.IE5\S7687CZ2\MP9003874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8877" y="1721349"/>
            <a:ext cx="2160240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a Navrátilová\AppData\Local\Microsoft\Windows\Temporary Internet Files\Content.IE5\DE4CGPLA\MP9002850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58997"/>
            <a:ext cx="2896906" cy="2100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a Navrátilová\AppData\Local\Microsoft\Windows\Temporary Internet Files\Content.IE5\AM1I8PN9\MP900227452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3009" y="4533666"/>
            <a:ext cx="2978301" cy="1975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na Navrátilová\AppData\Local\Microsoft\Windows\Temporary Internet Files\Content.IE5\AM1I8PN9\MP9003874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2942" y="3933056"/>
            <a:ext cx="1838237" cy="2576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1796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3807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Víš, jakým způsobem dorozumívání se dozvíš nejvíc? Verbálním, nebo jiným?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996769826"/>
              </p:ext>
            </p:extLst>
          </p:nvPr>
        </p:nvGraphicFramePr>
        <p:xfrm>
          <a:off x="467544" y="1844824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033550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Pravda, nebo lež? </a:t>
            </a:r>
            <a:br>
              <a:rPr lang="cs-CZ" dirty="0" smtClean="0"/>
            </a:br>
            <a:r>
              <a:rPr lang="cs-CZ" dirty="0" smtClean="0"/>
              <a:t>Poznáš, zda někdo lže?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60280"/>
            <a:ext cx="7239000" cy="49650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Lžu a svou lež si uvědomím             stresová reakce            tělesné změny</a:t>
            </a:r>
          </a:p>
          <a:p>
            <a:pPr>
              <a:buFont typeface="Wingdings" pitchFamily="2" charset="2"/>
              <a:buChar char="Ø"/>
            </a:pPr>
            <a:r>
              <a:rPr lang="cs-CZ" u="sng" dirty="0" smtClean="0">
                <a:solidFill>
                  <a:schemeClr val="tx2"/>
                </a:solidFill>
              </a:rPr>
              <a:t>Jaké?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Pocení, červenání, klopení očí, přešlapování….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>
                <a:solidFill>
                  <a:schemeClr val="tx2"/>
                </a:solidFill>
              </a:rPr>
              <a:t>Detektor lži </a:t>
            </a:r>
            <a:r>
              <a:rPr lang="cs-CZ" dirty="0" smtClean="0"/>
              <a:t>neboli </a:t>
            </a:r>
            <a:r>
              <a:rPr lang="cs-CZ" b="1" i="1" dirty="0" smtClean="0"/>
              <a:t>polygraf</a:t>
            </a:r>
            <a:r>
              <a:rPr lang="cs-CZ" dirty="0" smtClean="0"/>
              <a:t> je přístroj, který tyto změny odhalí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Slyšel jsi spojení </a:t>
            </a:r>
            <a:r>
              <a:rPr lang="cs-CZ" b="1" i="1" dirty="0" smtClean="0">
                <a:solidFill>
                  <a:schemeClr val="tx2"/>
                </a:solidFill>
              </a:rPr>
              <a:t>milosrdná lež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Dokážeš ho vysvětlit? Při jaké příležitosti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bys ho mohl použít?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5057934" y="1560280"/>
            <a:ext cx="978408" cy="48463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b="1" spc="5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1979712" y="1988679"/>
            <a:ext cx="978408" cy="48463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4063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 vypadá stres?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je stres?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A jak z něj ven?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?</a:t>
            </a:r>
          </a:p>
          <a:p>
            <a:r>
              <a:rPr lang="cs-CZ" dirty="0" smtClean="0"/>
              <a:t>?</a:t>
            </a:r>
          </a:p>
          <a:p>
            <a:r>
              <a:rPr lang="cs-CZ" dirty="0"/>
              <a:t>?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?</a:t>
            </a:r>
          </a:p>
          <a:p>
            <a:r>
              <a:rPr lang="cs-CZ" dirty="0" smtClean="0"/>
              <a:t>?</a:t>
            </a:r>
          </a:p>
          <a:p>
            <a:r>
              <a:rPr lang="cs-CZ" dirty="0"/>
              <a:t>?</a:t>
            </a:r>
          </a:p>
        </p:txBody>
      </p:sp>
      <p:pic>
        <p:nvPicPr>
          <p:cNvPr id="2050" name="Picture 2" descr="C:\Users\Hana Navrátilová\AppData\Local\Microsoft\Windows\Temporary Internet Files\Content.IE5\S7687CZ2\MP900430489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4644" y="3903174"/>
            <a:ext cx="2376263" cy="1680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a Navrátilová\AppData\Local\Microsoft\Windows\Temporary Internet Files\Content.IE5\AM1I8PN9\MP9003854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67388"/>
            <a:ext cx="2252883" cy="2333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Hana Navrátilová\AppData\Local\Microsoft\Windows\Temporary Internet Files\Content.IE5\S7687CZ2\MP90043952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0692" y="3717032"/>
            <a:ext cx="3074623" cy="2052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Hana Navrátilová\AppData\Local\Microsoft\Windows\Temporary Internet Files\Content.IE5\DE4CGPLA\MP9004221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9606" y="1556792"/>
            <a:ext cx="2912332" cy="1940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94364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animBg="1"/>
      <p:bldP spid="7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Monolog nebo dialog?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Rozhovor jedince, kdy mluví sám se sebou </a:t>
            </a:r>
            <a:r>
              <a:rPr lang="cs-CZ" dirty="0" smtClean="0">
                <a:solidFill>
                  <a:schemeClr val="tx2"/>
                </a:solidFill>
              </a:rPr>
              <a:t>???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Rozhovor dvou a více osob </a:t>
            </a:r>
            <a:r>
              <a:rPr lang="cs-CZ" dirty="0" smtClean="0">
                <a:solidFill>
                  <a:schemeClr val="tx2"/>
                </a:solidFill>
              </a:rPr>
              <a:t>???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Pravidla dialogu</a:t>
            </a:r>
            <a:r>
              <a:rPr lang="cs-CZ" dirty="0" smtClean="0"/>
              <a:t>: rovnost partnerů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držet se tématu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porozumět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naslouchat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2800" dirty="0" smtClean="0">
                <a:solidFill>
                  <a:schemeClr val="tx2"/>
                </a:solidFill>
              </a:rPr>
              <a:t>??? </a:t>
            </a:r>
            <a:r>
              <a:rPr lang="cs-CZ" dirty="0" smtClean="0"/>
              <a:t>             respektovat           </a:t>
            </a:r>
            <a:r>
              <a:rPr lang="cs-CZ" dirty="0" smtClean="0">
                <a:solidFill>
                  <a:schemeClr val="tx2"/>
                </a:solidFill>
              </a:rPr>
              <a:t>???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nemanipulovat</a:t>
            </a:r>
          </a:p>
          <a:p>
            <a:pPr marL="0" indent="0">
              <a:buNone/>
            </a:pPr>
            <a:r>
              <a:rPr lang="cs-CZ" dirty="0" smtClean="0"/>
              <a:t>                             argumentovat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být otevřený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Úkol</a:t>
            </a:r>
            <a:r>
              <a:rPr lang="cs-CZ" dirty="0" smtClean="0"/>
              <a:t> : seřaď tato pravidla podle důležitosti</a:t>
            </a:r>
          </a:p>
        </p:txBody>
      </p:sp>
    </p:spTree>
    <p:extLst>
      <p:ext uri="{BB962C8B-B14F-4D97-AF65-F5344CB8AC3E}">
        <p14:creationId xmlns:p14="http://schemas.microsoft.com/office/powerpoint/2010/main" xmlns="" val="350044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936104"/>
          </a:xfrm>
        </p:spPr>
        <p:txBody>
          <a:bodyPr/>
          <a:lstStyle/>
          <a:p>
            <a:pPr algn="ctr"/>
            <a:r>
              <a:rPr lang="cs-CZ" dirty="0" smtClean="0"/>
              <a:t>Konflikt a jak ho řešit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7239000" cy="561662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Co je to vlastně </a:t>
            </a:r>
            <a:r>
              <a:rPr lang="cs-CZ" dirty="0" smtClean="0">
                <a:solidFill>
                  <a:schemeClr val="tx2"/>
                </a:solidFill>
              </a:rPr>
              <a:t>konflikt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= </a:t>
            </a:r>
            <a:r>
              <a:rPr lang="cs-CZ" dirty="0" smtClean="0">
                <a:solidFill>
                  <a:schemeClr val="tx2"/>
                </a:solidFill>
              </a:rPr>
              <a:t>nedorozumění</a:t>
            </a:r>
            <a:r>
              <a:rPr lang="cs-CZ" dirty="0" smtClean="0"/>
              <a:t>, střet zájmů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Vnímáme ho negativně, může mít ale i pozitivní přínos – pomáhá vyjasnit vztahy,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znamená někdy i posun dopředu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Jak lze konflikt řešit?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 rozhovoru dávej pozor na </a:t>
            </a:r>
            <a:r>
              <a:rPr lang="cs-CZ" dirty="0" smtClean="0">
                <a:solidFill>
                  <a:schemeClr val="tx2"/>
                </a:solidFill>
              </a:rPr>
              <a:t>manipulaci!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( ovlivňování křikem, pláčem, výčitky, sliby...)   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3943777649"/>
              </p:ext>
            </p:extLst>
          </p:nvPr>
        </p:nvGraphicFramePr>
        <p:xfrm>
          <a:off x="683568" y="3933056"/>
          <a:ext cx="5904656" cy="951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3470596264"/>
              </p:ext>
            </p:extLst>
          </p:nvPr>
        </p:nvGraphicFramePr>
        <p:xfrm>
          <a:off x="1043608" y="4941168"/>
          <a:ext cx="5256584" cy="776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xmlns="" val="782470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Graphic spid="6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 druhému porozumět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Informace poslouchat            přijímat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vnímat            naslouchat            porozumět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Aktivní naslouchání se vyznačuje </a:t>
            </a:r>
            <a:r>
              <a:rPr lang="cs-CZ" dirty="0" smtClean="0"/>
              <a:t>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Projevím zájem o komunikaci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Pokud něčemu nerozumím, zeptám se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Zopakuji čemu jsem porozuměl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Pojmenuji pocity a emoce druhého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Shrnu podstatné informace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Vyjádřím uznání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2"/>
                </a:solidFill>
              </a:rPr>
              <a:t>Jak bys charakterizoval otevřenou komunikaci? 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139952" y="1611466"/>
            <a:ext cx="936000" cy="468000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6585061" y="1591880"/>
            <a:ext cx="936000" cy="468000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1979712" y="2059880"/>
            <a:ext cx="936000" cy="468000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788024" y="2096098"/>
            <a:ext cx="936000" cy="468000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9302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smtClean="0"/>
              <a:t>m</a:t>
            </a:r>
            <a:r>
              <a:rPr lang="cs-CZ" smtClean="0"/>
              <a:t>icrosoft.com</a:t>
            </a:r>
            <a:endParaRPr lang="cs-CZ" dirty="0"/>
          </a:p>
          <a:p>
            <a:r>
              <a:rPr lang="cs-CZ" dirty="0"/>
              <a:t>KREJČÍ, Milada, et al. </a:t>
            </a:r>
            <a:r>
              <a:rPr lang="cs-CZ" i="1" dirty="0"/>
              <a:t>Výchova ke zdravému životnímu stylu</a:t>
            </a:r>
            <a:r>
              <a:rPr lang="cs-CZ" dirty="0"/>
              <a:t>. Praha : Fraus, 2011. 192 s.</a:t>
            </a:r>
          </a:p>
        </p:txBody>
      </p:sp>
    </p:spTree>
    <p:extLst>
      <p:ext uri="{BB962C8B-B14F-4D97-AF65-F5344CB8AC3E}">
        <p14:creationId xmlns:p14="http://schemas.microsoft.com/office/powerpoint/2010/main" xmlns="" val="34117297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284</TotalTime>
  <Words>428</Words>
  <Application>Microsoft Office PowerPoint</Application>
  <PresentationFormat>Předvádění na obrazovce (4:3)</PresentationFormat>
  <Paragraphs>101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Bohatý</vt:lpstr>
      <vt:lpstr>Prezentace</vt:lpstr>
      <vt:lpstr>Snímek 1</vt:lpstr>
      <vt:lpstr>Objasnit žákům možné způsoby komunikace. zjIstit, co je monolog a dialog. vysvětlit si, jak lze druhému porozumět, co je lež a jak ji rozpoznat.</vt:lpstr>
      <vt:lpstr>Komunikace</vt:lpstr>
      <vt:lpstr>Znáš slovo komunikace? Jaký má význam?</vt:lpstr>
      <vt:lpstr>Jak se lidé dorozumívají?</vt:lpstr>
      <vt:lpstr>Verbální či neverbální?</vt:lpstr>
      <vt:lpstr>Víš, jakým způsobem dorozumívání se dozvíš nejvíc? Verbálním, nebo jiným?</vt:lpstr>
      <vt:lpstr>Pravda, nebo lež?  Poznáš, zda někdo lže?</vt:lpstr>
      <vt:lpstr>Jak vypadá stres?</vt:lpstr>
      <vt:lpstr>Monolog nebo dialog?</vt:lpstr>
      <vt:lpstr>Konflikt a jak ho řešit</vt:lpstr>
      <vt:lpstr>Jak druhému porozumět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Komunikace</dc:title>
  <dc:creator>Hana Navrátilová</dc:creator>
  <cp:lastModifiedBy>Dum</cp:lastModifiedBy>
  <cp:revision>36</cp:revision>
  <dcterms:created xsi:type="dcterms:W3CDTF">2011-10-25T18:53:54Z</dcterms:created>
  <dcterms:modified xsi:type="dcterms:W3CDTF">2014-03-27T21:17:42Z</dcterms:modified>
</cp:coreProperties>
</file>