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E464DE-7256-43DA-B8E0-A81A729D84EB}" type="doc">
      <dgm:prSet loTypeId="urn:microsoft.com/office/officeart/2008/layout/PictureStrips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4782E846-93F6-4243-B3AB-4A2D0ED46FDA}">
      <dgm:prSet phldrT="[Text]"/>
      <dgm:spPr/>
      <dgm:t>
        <a:bodyPr/>
        <a:lstStyle/>
        <a:p>
          <a:r>
            <a:rPr lang="cs-CZ" dirty="0" smtClean="0"/>
            <a:t>totalita</a:t>
          </a:r>
          <a:endParaRPr lang="cs-CZ" dirty="0"/>
        </a:p>
      </dgm:t>
    </dgm:pt>
    <dgm:pt modelId="{C0AE2242-A5EB-42BA-A2B8-4BD40B3644F2}" type="parTrans" cxnId="{BF132618-F973-45ED-838C-26CE8E47FF6F}">
      <dgm:prSet/>
      <dgm:spPr/>
      <dgm:t>
        <a:bodyPr/>
        <a:lstStyle/>
        <a:p>
          <a:endParaRPr lang="cs-CZ"/>
        </a:p>
      </dgm:t>
    </dgm:pt>
    <dgm:pt modelId="{75821D1C-621A-4A49-8BA5-6DBCBF639BE4}" type="sibTrans" cxnId="{BF132618-F973-45ED-838C-26CE8E47FF6F}">
      <dgm:prSet/>
      <dgm:spPr/>
      <dgm:t>
        <a:bodyPr/>
        <a:lstStyle/>
        <a:p>
          <a:endParaRPr lang="cs-CZ"/>
        </a:p>
      </dgm:t>
    </dgm:pt>
    <dgm:pt modelId="{CBEA66DE-395C-448C-9BF6-978992B67D0A}">
      <dgm:prSet phldrT="[Text]"/>
      <dgm:spPr/>
      <dgm:t>
        <a:bodyPr/>
        <a:lstStyle/>
        <a:p>
          <a:r>
            <a:rPr lang="cs-CZ" dirty="0" smtClean="0"/>
            <a:t>polis</a:t>
          </a:r>
          <a:endParaRPr lang="cs-CZ" dirty="0"/>
        </a:p>
      </dgm:t>
    </dgm:pt>
    <dgm:pt modelId="{FEABC13F-D5C4-49D1-B994-0EB34FC72589}" type="parTrans" cxnId="{A5BD05B6-287F-4898-A49E-FCFFA3BD3E56}">
      <dgm:prSet/>
      <dgm:spPr/>
      <dgm:t>
        <a:bodyPr/>
        <a:lstStyle/>
        <a:p>
          <a:endParaRPr lang="cs-CZ"/>
        </a:p>
      </dgm:t>
    </dgm:pt>
    <dgm:pt modelId="{EE50A24D-B970-40EA-8447-D876462104C1}" type="sibTrans" cxnId="{A5BD05B6-287F-4898-A49E-FCFFA3BD3E56}">
      <dgm:prSet/>
      <dgm:spPr/>
      <dgm:t>
        <a:bodyPr/>
        <a:lstStyle/>
        <a:p>
          <a:endParaRPr lang="cs-CZ"/>
        </a:p>
      </dgm:t>
    </dgm:pt>
    <dgm:pt modelId="{0A2132EC-755B-4B76-BC04-B5FE61DEE671}">
      <dgm:prSet phldrT="[Text]"/>
      <dgm:spPr/>
      <dgm:t>
        <a:bodyPr/>
        <a:lstStyle/>
        <a:p>
          <a:r>
            <a:rPr lang="cs-CZ" dirty="0" smtClean="0"/>
            <a:t>demokracie</a:t>
          </a:r>
          <a:endParaRPr lang="cs-CZ" dirty="0"/>
        </a:p>
      </dgm:t>
    </dgm:pt>
    <dgm:pt modelId="{5D96AC4C-E7E3-440D-8C1D-5A4BA0D8B09F}" type="parTrans" cxnId="{138B17DB-991C-4BCB-A930-51FDDD7780C9}">
      <dgm:prSet/>
      <dgm:spPr/>
      <dgm:t>
        <a:bodyPr/>
        <a:lstStyle/>
        <a:p>
          <a:endParaRPr lang="cs-CZ"/>
        </a:p>
      </dgm:t>
    </dgm:pt>
    <dgm:pt modelId="{0BE95665-677D-47C7-8CE7-0E44CDBE11B8}" type="sibTrans" cxnId="{138B17DB-991C-4BCB-A930-51FDDD7780C9}">
      <dgm:prSet/>
      <dgm:spPr/>
      <dgm:t>
        <a:bodyPr/>
        <a:lstStyle/>
        <a:p>
          <a:endParaRPr lang="cs-CZ"/>
        </a:p>
      </dgm:t>
    </dgm:pt>
    <dgm:pt modelId="{6EBC39B1-5586-4E2A-B83D-437A70721BA8}" type="pres">
      <dgm:prSet presAssocID="{C3E464DE-7256-43DA-B8E0-A81A729D84E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DD97690-DBF8-4C62-944D-5FE6BFCC06BD}" type="pres">
      <dgm:prSet presAssocID="{4782E846-93F6-4243-B3AB-4A2D0ED46FDA}" presName="composite" presStyleCnt="0"/>
      <dgm:spPr/>
    </dgm:pt>
    <dgm:pt modelId="{005AF1E3-7986-481F-8E1B-186CF4B05806}" type="pres">
      <dgm:prSet presAssocID="{4782E846-93F6-4243-B3AB-4A2D0ED46FDA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2B8E11-EBCE-4B08-B383-8C29562E2751}" type="pres">
      <dgm:prSet presAssocID="{4782E846-93F6-4243-B3AB-4A2D0ED46FDA}" presName="rect2" presStyleLbl="fgImgPlace1" presStyleIdx="0" presStyleCnt="3"/>
      <dgm:spPr>
        <a:solidFill>
          <a:srgbClr val="92D050"/>
        </a:solidFill>
      </dgm:spPr>
    </dgm:pt>
    <dgm:pt modelId="{5AB367A9-CB8A-4026-94D9-84118938E601}" type="pres">
      <dgm:prSet presAssocID="{75821D1C-621A-4A49-8BA5-6DBCBF639BE4}" presName="sibTrans" presStyleCnt="0"/>
      <dgm:spPr/>
    </dgm:pt>
    <dgm:pt modelId="{06D2A512-A400-4D43-B7A0-35CD2E526857}" type="pres">
      <dgm:prSet presAssocID="{CBEA66DE-395C-448C-9BF6-978992B67D0A}" presName="composite" presStyleCnt="0"/>
      <dgm:spPr/>
    </dgm:pt>
    <dgm:pt modelId="{76B000CB-879F-4C53-A353-33D9D0DBAB9D}" type="pres">
      <dgm:prSet presAssocID="{CBEA66DE-395C-448C-9BF6-978992B67D0A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4647EF-6542-4491-B3AD-F40B8037F740}" type="pres">
      <dgm:prSet presAssocID="{CBEA66DE-395C-448C-9BF6-978992B67D0A}" presName="rect2" presStyleLbl="fgImgPlace1" presStyleIdx="1" presStyleCnt="3"/>
      <dgm:spPr>
        <a:solidFill>
          <a:schemeClr val="accent1"/>
        </a:solidFill>
      </dgm:spPr>
    </dgm:pt>
    <dgm:pt modelId="{9A24FDA4-82AB-492E-B6CF-14E2E1C0E475}" type="pres">
      <dgm:prSet presAssocID="{EE50A24D-B970-40EA-8447-D876462104C1}" presName="sibTrans" presStyleCnt="0"/>
      <dgm:spPr/>
    </dgm:pt>
    <dgm:pt modelId="{FD19F9CE-0CCE-4453-BCF4-511D3CF13FF3}" type="pres">
      <dgm:prSet presAssocID="{0A2132EC-755B-4B76-BC04-B5FE61DEE671}" presName="composite" presStyleCnt="0"/>
      <dgm:spPr/>
    </dgm:pt>
    <dgm:pt modelId="{0942E682-68DE-4496-BD7F-5A8A37C0A4E8}" type="pres">
      <dgm:prSet presAssocID="{0A2132EC-755B-4B76-BC04-B5FE61DEE671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93F944-FA7B-4F28-AC37-EE7D09C28AC2}" type="pres">
      <dgm:prSet presAssocID="{0A2132EC-755B-4B76-BC04-B5FE61DEE671}" presName="rect2" presStyleLbl="fgImgPlace1" presStyleIdx="2" presStyleCnt="3"/>
      <dgm:spPr>
        <a:solidFill>
          <a:schemeClr val="accent1"/>
        </a:solidFill>
      </dgm:spPr>
    </dgm:pt>
  </dgm:ptLst>
  <dgm:cxnLst>
    <dgm:cxn modelId="{E714BBFF-9A3B-4BA0-8CED-A461BCC366ED}" type="presOf" srcId="{C3E464DE-7256-43DA-B8E0-A81A729D84EB}" destId="{6EBC39B1-5586-4E2A-B83D-437A70721BA8}" srcOrd="0" destOrd="0" presId="urn:microsoft.com/office/officeart/2008/layout/PictureStrips"/>
    <dgm:cxn modelId="{A5BD05B6-287F-4898-A49E-FCFFA3BD3E56}" srcId="{C3E464DE-7256-43DA-B8E0-A81A729D84EB}" destId="{CBEA66DE-395C-448C-9BF6-978992B67D0A}" srcOrd="1" destOrd="0" parTransId="{FEABC13F-D5C4-49D1-B994-0EB34FC72589}" sibTransId="{EE50A24D-B970-40EA-8447-D876462104C1}"/>
    <dgm:cxn modelId="{6A2689AB-B9FB-46A7-9102-6331F18B6008}" type="presOf" srcId="{CBEA66DE-395C-448C-9BF6-978992B67D0A}" destId="{76B000CB-879F-4C53-A353-33D9D0DBAB9D}" srcOrd="0" destOrd="0" presId="urn:microsoft.com/office/officeart/2008/layout/PictureStrips"/>
    <dgm:cxn modelId="{BF132618-F973-45ED-838C-26CE8E47FF6F}" srcId="{C3E464DE-7256-43DA-B8E0-A81A729D84EB}" destId="{4782E846-93F6-4243-B3AB-4A2D0ED46FDA}" srcOrd="0" destOrd="0" parTransId="{C0AE2242-A5EB-42BA-A2B8-4BD40B3644F2}" sibTransId="{75821D1C-621A-4A49-8BA5-6DBCBF639BE4}"/>
    <dgm:cxn modelId="{138B17DB-991C-4BCB-A930-51FDDD7780C9}" srcId="{C3E464DE-7256-43DA-B8E0-A81A729D84EB}" destId="{0A2132EC-755B-4B76-BC04-B5FE61DEE671}" srcOrd="2" destOrd="0" parTransId="{5D96AC4C-E7E3-440D-8C1D-5A4BA0D8B09F}" sibTransId="{0BE95665-677D-47C7-8CE7-0E44CDBE11B8}"/>
    <dgm:cxn modelId="{518044B1-4855-4F27-B5A4-4D992CB5EDFC}" type="presOf" srcId="{0A2132EC-755B-4B76-BC04-B5FE61DEE671}" destId="{0942E682-68DE-4496-BD7F-5A8A37C0A4E8}" srcOrd="0" destOrd="0" presId="urn:microsoft.com/office/officeart/2008/layout/PictureStrips"/>
    <dgm:cxn modelId="{D7D49AD9-8F38-4C44-BA33-21F67EAE6223}" type="presOf" srcId="{4782E846-93F6-4243-B3AB-4A2D0ED46FDA}" destId="{005AF1E3-7986-481F-8E1B-186CF4B05806}" srcOrd="0" destOrd="0" presId="urn:microsoft.com/office/officeart/2008/layout/PictureStrips"/>
    <dgm:cxn modelId="{B617C5C3-8365-4DE4-965B-ABC130871313}" type="presParOf" srcId="{6EBC39B1-5586-4E2A-B83D-437A70721BA8}" destId="{BDD97690-DBF8-4C62-944D-5FE6BFCC06BD}" srcOrd="0" destOrd="0" presId="urn:microsoft.com/office/officeart/2008/layout/PictureStrips"/>
    <dgm:cxn modelId="{201665CE-375E-4BB1-ABA5-ABC7CD2EE295}" type="presParOf" srcId="{BDD97690-DBF8-4C62-944D-5FE6BFCC06BD}" destId="{005AF1E3-7986-481F-8E1B-186CF4B05806}" srcOrd="0" destOrd="0" presId="urn:microsoft.com/office/officeart/2008/layout/PictureStrips"/>
    <dgm:cxn modelId="{FCEA81A5-266E-4B88-BB9B-2DE3AB9A9100}" type="presParOf" srcId="{BDD97690-DBF8-4C62-944D-5FE6BFCC06BD}" destId="{D52B8E11-EBCE-4B08-B383-8C29562E2751}" srcOrd="1" destOrd="0" presId="urn:microsoft.com/office/officeart/2008/layout/PictureStrips"/>
    <dgm:cxn modelId="{5DB58B01-9A38-4BA2-B940-7614CBE8CF2D}" type="presParOf" srcId="{6EBC39B1-5586-4E2A-B83D-437A70721BA8}" destId="{5AB367A9-CB8A-4026-94D9-84118938E601}" srcOrd="1" destOrd="0" presId="urn:microsoft.com/office/officeart/2008/layout/PictureStrips"/>
    <dgm:cxn modelId="{0A3B842A-4DCB-420E-B1D3-311CFBCF28C1}" type="presParOf" srcId="{6EBC39B1-5586-4E2A-B83D-437A70721BA8}" destId="{06D2A512-A400-4D43-B7A0-35CD2E526857}" srcOrd="2" destOrd="0" presId="urn:microsoft.com/office/officeart/2008/layout/PictureStrips"/>
    <dgm:cxn modelId="{79BD8340-8A42-4CE2-92E8-D137BA0EE0B4}" type="presParOf" srcId="{06D2A512-A400-4D43-B7A0-35CD2E526857}" destId="{76B000CB-879F-4C53-A353-33D9D0DBAB9D}" srcOrd="0" destOrd="0" presId="urn:microsoft.com/office/officeart/2008/layout/PictureStrips"/>
    <dgm:cxn modelId="{8D245460-BDDB-4BA8-8B33-E7D64888FC7F}" type="presParOf" srcId="{06D2A512-A400-4D43-B7A0-35CD2E526857}" destId="{474647EF-6542-4491-B3AD-F40B8037F740}" srcOrd="1" destOrd="0" presId="urn:microsoft.com/office/officeart/2008/layout/PictureStrips"/>
    <dgm:cxn modelId="{139AB4F7-EFB0-4143-9937-8B31016DDB91}" type="presParOf" srcId="{6EBC39B1-5586-4E2A-B83D-437A70721BA8}" destId="{9A24FDA4-82AB-492E-B6CF-14E2E1C0E475}" srcOrd="3" destOrd="0" presId="urn:microsoft.com/office/officeart/2008/layout/PictureStrips"/>
    <dgm:cxn modelId="{A4F958CD-6B5D-4868-BABA-8C6830C25EE0}" type="presParOf" srcId="{6EBC39B1-5586-4E2A-B83D-437A70721BA8}" destId="{FD19F9CE-0CCE-4453-BCF4-511D3CF13FF3}" srcOrd="4" destOrd="0" presId="urn:microsoft.com/office/officeart/2008/layout/PictureStrips"/>
    <dgm:cxn modelId="{E99C12CC-78E2-47B5-9DD9-E9122A45FD7B}" type="presParOf" srcId="{FD19F9CE-0CCE-4453-BCF4-511D3CF13FF3}" destId="{0942E682-68DE-4496-BD7F-5A8A37C0A4E8}" srcOrd="0" destOrd="0" presId="urn:microsoft.com/office/officeart/2008/layout/PictureStrips"/>
    <dgm:cxn modelId="{6F00FA1D-CEC8-4549-889F-AF958634F297}" type="presParOf" srcId="{FD19F9CE-0CCE-4453-BCF4-511D3CF13FF3}" destId="{C993F944-FA7B-4F28-AC37-EE7D09C28AC2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B70544-883C-4B27-9D81-FBCCBEF03CBE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FE6FE29-8932-4773-9B97-AF5A00A72D18}">
      <dgm:prSet phldrT="[Text]" custT="1"/>
      <dgm:spPr/>
      <dgm:t>
        <a:bodyPr/>
        <a:lstStyle/>
        <a:p>
          <a:r>
            <a:rPr lang="cs-CZ" sz="1200" dirty="0" smtClean="0"/>
            <a:t>Vláda </a:t>
          </a:r>
          <a:r>
            <a:rPr lang="cs-CZ" sz="1400" dirty="0" smtClean="0"/>
            <a:t>plnohodnotných</a:t>
          </a:r>
          <a:r>
            <a:rPr lang="cs-CZ" sz="1200" dirty="0" smtClean="0"/>
            <a:t> občanů</a:t>
          </a:r>
          <a:endParaRPr lang="cs-CZ" sz="1200" dirty="0"/>
        </a:p>
      </dgm:t>
    </dgm:pt>
    <dgm:pt modelId="{006723CB-5092-4DFF-A07C-CF231A91D6D2}" type="parTrans" cxnId="{15B9A6D9-53FC-46F7-ADD0-872F13592C1C}">
      <dgm:prSet/>
      <dgm:spPr/>
      <dgm:t>
        <a:bodyPr/>
        <a:lstStyle/>
        <a:p>
          <a:endParaRPr lang="cs-CZ"/>
        </a:p>
      </dgm:t>
    </dgm:pt>
    <dgm:pt modelId="{F7CBFC77-8D6A-4568-B421-42AD3F64D02D}" type="sibTrans" cxnId="{15B9A6D9-53FC-46F7-ADD0-872F13592C1C}">
      <dgm:prSet/>
      <dgm:spPr/>
      <dgm:t>
        <a:bodyPr/>
        <a:lstStyle/>
        <a:p>
          <a:endParaRPr lang="cs-CZ"/>
        </a:p>
      </dgm:t>
    </dgm:pt>
    <dgm:pt modelId="{4E97353B-7A07-41A2-889B-7808C9C6DFC3}">
      <dgm:prSet phldrT="[Text]" custT="1"/>
      <dgm:spPr/>
      <dgm:t>
        <a:bodyPr/>
        <a:lstStyle/>
        <a:p>
          <a:r>
            <a:rPr lang="cs-CZ" sz="1400" dirty="0" smtClean="0"/>
            <a:t>Vláda lidu</a:t>
          </a:r>
          <a:endParaRPr lang="cs-CZ" sz="1400" dirty="0"/>
        </a:p>
      </dgm:t>
    </dgm:pt>
    <dgm:pt modelId="{8A9CC5C6-7B9B-412E-BD02-296C1A3D3157}" type="parTrans" cxnId="{DF66C326-30ED-4231-B2CB-29E16A33599C}">
      <dgm:prSet/>
      <dgm:spPr/>
      <dgm:t>
        <a:bodyPr/>
        <a:lstStyle/>
        <a:p>
          <a:endParaRPr lang="cs-CZ"/>
        </a:p>
      </dgm:t>
    </dgm:pt>
    <dgm:pt modelId="{C9084ADB-0980-4B92-841A-A355184834D2}" type="sibTrans" cxnId="{DF66C326-30ED-4231-B2CB-29E16A33599C}">
      <dgm:prSet/>
      <dgm:spPr/>
      <dgm:t>
        <a:bodyPr/>
        <a:lstStyle/>
        <a:p>
          <a:endParaRPr lang="cs-CZ"/>
        </a:p>
      </dgm:t>
    </dgm:pt>
    <dgm:pt modelId="{E6410AF4-9C7D-4AE5-BC90-3DBE52F4CE39}">
      <dgm:prSet phldrT="[Text]" custT="1"/>
      <dgm:spPr/>
      <dgm:t>
        <a:bodyPr/>
        <a:lstStyle/>
        <a:p>
          <a:r>
            <a:rPr lang="cs-CZ" sz="1300" dirty="0" smtClean="0"/>
            <a:t>Vláda jedné politické </a:t>
          </a:r>
          <a:r>
            <a:rPr lang="cs-CZ" sz="1400" dirty="0" smtClean="0"/>
            <a:t>strany</a:t>
          </a:r>
          <a:endParaRPr lang="cs-CZ" sz="1400" dirty="0"/>
        </a:p>
      </dgm:t>
    </dgm:pt>
    <dgm:pt modelId="{1592B2C9-C8B7-48AD-8C37-FDEEA954C6CE}" type="parTrans" cxnId="{4341B2EF-2C7D-4BA8-B6B0-717FE0BBF067}">
      <dgm:prSet/>
      <dgm:spPr/>
      <dgm:t>
        <a:bodyPr/>
        <a:lstStyle/>
        <a:p>
          <a:endParaRPr lang="cs-CZ"/>
        </a:p>
      </dgm:t>
    </dgm:pt>
    <dgm:pt modelId="{0C48B68B-6D57-4B92-8117-F01DDA708479}" type="sibTrans" cxnId="{4341B2EF-2C7D-4BA8-B6B0-717FE0BBF067}">
      <dgm:prSet/>
      <dgm:spPr/>
      <dgm:t>
        <a:bodyPr/>
        <a:lstStyle/>
        <a:p>
          <a:endParaRPr lang="cs-CZ"/>
        </a:p>
      </dgm:t>
    </dgm:pt>
    <dgm:pt modelId="{4E437B9E-A2B1-44C2-8A0D-A53F18947395}" type="pres">
      <dgm:prSet presAssocID="{94B70544-883C-4B27-9D81-FBCCBEF03CBE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409D95-A905-4FAE-97CF-6616C0A0D9AC}" type="pres">
      <dgm:prSet presAssocID="{AFE6FE29-8932-4773-9B97-AF5A00A72D18}" presName="composite" presStyleCnt="0"/>
      <dgm:spPr/>
    </dgm:pt>
    <dgm:pt modelId="{EEE1AF01-AA48-4317-BFA8-E88E9600BF9C}" type="pres">
      <dgm:prSet presAssocID="{AFE6FE29-8932-4773-9B97-AF5A00A72D18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DBF3B-3D61-4A98-B110-FE34086D1B8D}" type="pres">
      <dgm:prSet presAssocID="{AFE6FE29-8932-4773-9B97-AF5A00A72D18}" presName="rect2" presStyleLbl="fgImgPlace1" presStyleIdx="0" presStyleCnt="3"/>
      <dgm:spPr>
        <a:solidFill>
          <a:schemeClr val="accent1"/>
        </a:solidFill>
      </dgm:spPr>
    </dgm:pt>
    <dgm:pt modelId="{717A1048-9A65-431C-8118-2AD2AE051292}" type="pres">
      <dgm:prSet presAssocID="{F7CBFC77-8D6A-4568-B421-42AD3F64D02D}" presName="sibTrans" presStyleCnt="0"/>
      <dgm:spPr/>
    </dgm:pt>
    <dgm:pt modelId="{9A4B8EAF-284C-4577-98BA-A4FFCDDC4755}" type="pres">
      <dgm:prSet presAssocID="{4E97353B-7A07-41A2-889B-7808C9C6DFC3}" presName="composite" presStyleCnt="0"/>
      <dgm:spPr/>
    </dgm:pt>
    <dgm:pt modelId="{B6D8D7FC-5B11-4258-9501-6FC50B78ABC7}" type="pres">
      <dgm:prSet presAssocID="{4E97353B-7A07-41A2-889B-7808C9C6DFC3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94B033-CDBE-4941-A49D-45510E0FFAAF}" type="pres">
      <dgm:prSet presAssocID="{4E97353B-7A07-41A2-889B-7808C9C6DFC3}" presName="rect2" presStyleLbl="fgImgPlace1" presStyleIdx="1" presStyleCnt="3"/>
      <dgm:spPr>
        <a:solidFill>
          <a:schemeClr val="accent1"/>
        </a:solidFill>
      </dgm:spPr>
    </dgm:pt>
    <dgm:pt modelId="{289D21B8-8AC1-42DB-9897-D70E3632084A}" type="pres">
      <dgm:prSet presAssocID="{C9084ADB-0980-4B92-841A-A355184834D2}" presName="sibTrans" presStyleCnt="0"/>
      <dgm:spPr/>
    </dgm:pt>
    <dgm:pt modelId="{D99F29D9-4F3B-44BF-8616-AD5079C1C325}" type="pres">
      <dgm:prSet presAssocID="{E6410AF4-9C7D-4AE5-BC90-3DBE52F4CE39}" presName="composite" presStyleCnt="0"/>
      <dgm:spPr/>
    </dgm:pt>
    <dgm:pt modelId="{2CBB24B8-D5EA-4875-B9EE-4F179B05C268}" type="pres">
      <dgm:prSet presAssocID="{E6410AF4-9C7D-4AE5-BC90-3DBE52F4CE39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57F3F7-3130-4949-BB34-66860CF799DE}" type="pres">
      <dgm:prSet presAssocID="{E6410AF4-9C7D-4AE5-BC90-3DBE52F4CE39}" presName="rect2" presStyleLbl="fgImgPlace1" presStyleIdx="2" presStyleCnt="3"/>
      <dgm:spPr>
        <a:solidFill>
          <a:schemeClr val="accent1"/>
        </a:solidFill>
      </dgm:spPr>
    </dgm:pt>
  </dgm:ptLst>
  <dgm:cxnLst>
    <dgm:cxn modelId="{08D3614B-5369-48E5-A546-593B2BA72DC2}" type="presOf" srcId="{94B70544-883C-4B27-9D81-FBCCBEF03CBE}" destId="{4E437B9E-A2B1-44C2-8A0D-A53F18947395}" srcOrd="0" destOrd="0" presId="urn:microsoft.com/office/officeart/2008/layout/PictureStrips"/>
    <dgm:cxn modelId="{778D2FF8-C7ED-431A-8158-60E1569E43C2}" type="presOf" srcId="{E6410AF4-9C7D-4AE5-BC90-3DBE52F4CE39}" destId="{2CBB24B8-D5EA-4875-B9EE-4F179B05C268}" srcOrd="0" destOrd="0" presId="urn:microsoft.com/office/officeart/2008/layout/PictureStrips"/>
    <dgm:cxn modelId="{548F4E6D-5F97-4DB1-8BD8-BE6C4D95D41F}" type="presOf" srcId="{4E97353B-7A07-41A2-889B-7808C9C6DFC3}" destId="{B6D8D7FC-5B11-4258-9501-6FC50B78ABC7}" srcOrd="0" destOrd="0" presId="urn:microsoft.com/office/officeart/2008/layout/PictureStrips"/>
    <dgm:cxn modelId="{15B9A6D9-53FC-46F7-ADD0-872F13592C1C}" srcId="{94B70544-883C-4B27-9D81-FBCCBEF03CBE}" destId="{AFE6FE29-8932-4773-9B97-AF5A00A72D18}" srcOrd="0" destOrd="0" parTransId="{006723CB-5092-4DFF-A07C-CF231A91D6D2}" sibTransId="{F7CBFC77-8D6A-4568-B421-42AD3F64D02D}"/>
    <dgm:cxn modelId="{FA36E427-D8E9-4654-AD54-AFF597526364}" type="presOf" srcId="{AFE6FE29-8932-4773-9B97-AF5A00A72D18}" destId="{EEE1AF01-AA48-4317-BFA8-E88E9600BF9C}" srcOrd="0" destOrd="0" presId="urn:microsoft.com/office/officeart/2008/layout/PictureStrips"/>
    <dgm:cxn modelId="{DF66C326-30ED-4231-B2CB-29E16A33599C}" srcId="{94B70544-883C-4B27-9D81-FBCCBEF03CBE}" destId="{4E97353B-7A07-41A2-889B-7808C9C6DFC3}" srcOrd="1" destOrd="0" parTransId="{8A9CC5C6-7B9B-412E-BD02-296C1A3D3157}" sibTransId="{C9084ADB-0980-4B92-841A-A355184834D2}"/>
    <dgm:cxn modelId="{4341B2EF-2C7D-4BA8-B6B0-717FE0BBF067}" srcId="{94B70544-883C-4B27-9D81-FBCCBEF03CBE}" destId="{E6410AF4-9C7D-4AE5-BC90-3DBE52F4CE39}" srcOrd="2" destOrd="0" parTransId="{1592B2C9-C8B7-48AD-8C37-FDEEA954C6CE}" sibTransId="{0C48B68B-6D57-4B92-8117-F01DDA708479}"/>
    <dgm:cxn modelId="{A019DF1E-053E-414E-96FD-78C69127DF7E}" type="presParOf" srcId="{4E437B9E-A2B1-44C2-8A0D-A53F18947395}" destId="{E1409D95-A905-4FAE-97CF-6616C0A0D9AC}" srcOrd="0" destOrd="0" presId="urn:microsoft.com/office/officeart/2008/layout/PictureStrips"/>
    <dgm:cxn modelId="{630E2201-1660-4895-813C-DACAEE342E48}" type="presParOf" srcId="{E1409D95-A905-4FAE-97CF-6616C0A0D9AC}" destId="{EEE1AF01-AA48-4317-BFA8-E88E9600BF9C}" srcOrd="0" destOrd="0" presId="urn:microsoft.com/office/officeart/2008/layout/PictureStrips"/>
    <dgm:cxn modelId="{40F49C3B-6B58-48F1-A042-29B1C5C51464}" type="presParOf" srcId="{E1409D95-A905-4FAE-97CF-6616C0A0D9AC}" destId="{4D3DBF3B-3D61-4A98-B110-FE34086D1B8D}" srcOrd="1" destOrd="0" presId="urn:microsoft.com/office/officeart/2008/layout/PictureStrips"/>
    <dgm:cxn modelId="{B53C9743-E31F-45DD-A976-37EEB24E2DE4}" type="presParOf" srcId="{4E437B9E-A2B1-44C2-8A0D-A53F18947395}" destId="{717A1048-9A65-431C-8118-2AD2AE051292}" srcOrd="1" destOrd="0" presId="urn:microsoft.com/office/officeart/2008/layout/PictureStrips"/>
    <dgm:cxn modelId="{B5C67ED4-E660-4345-BCCF-BFEDA13C2C31}" type="presParOf" srcId="{4E437B9E-A2B1-44C2-8A0D-A53F18947395}" destId="{9A4B8EAF-284C-4577-98BA-A4FFCDDC4755}" srcOrd="2" destOrd="0" presId="urn:microsoft.com/office/officeart/2008/layout/PictureStrips"/>
    <dgm:cxn modelId="{AAF3A99B-EFFE-46C0-BF7A-13BDDB924719}" type="presParOf" srcId="{9A4B8EAF-284C-4577-98BA-A4FFCDDC4755}" destId="{B6D8D7FC-5B11-4258-9501-6FC50B78ABC7}" srcOrd="0" destOrd="0" presId="urn:microsoft.com/office/officeart/2008/layout/PictureStrips"/>
    <dgm:cxn modelId="{5D6E223D-5187-4102-B4A5-CFEA39D02E56}" type="presParOf" srcId="{9A4B8EAF-284C-4577-98BA-A4FFCDDC4755}" destId="{6194B033-CDBE-4941-A49D-45510E0FFAAF}" srcOrd="1" destOrd="0" presId="urn:microsoft.com/office/officeart/2008/layout/PictureStrips"/>
    <dgm:cxn modelId="{F3E5F438-7EF6-408B-B275-02A09E06BA12}" type="presParOf" srcId="{4E437B9E-A2B1-44C2-8A0D-A53F18947395}" destId="{289D21B8-8AC1-42DB-9897-D70E3632084A}" srcOrd="3" destOrd="0" presId="urn:microsoft.com/office/officeart/2008/layout/PictureStrips"/>
    <dgm:cxn modelId="{09EEAF8A-7369-49D3-8FCF-F93BD48EF1B2}" type="presParOf" srcId="{4E437B9E-A2B1-44C2-8A0D-A53F18947395}" destId="{D99F29D9-4F3B-44BF-8616-AD5079C1C325}" srcOrd="4" destOrd="0" presId="urn:microsoft.com/office/officeart/2008/layout/PictureStrips"/>
    <dgm:cxn modelId="{6B08E2C2-624E-4DC6-85CD-DB662B7DA923}" type="presParOf" srcId="{D99F29D9-4F3B-44BF-8616-AD5079C1C325}" destId="{2CBB24B8-D5EA-4875-B9EE-4F179B05C268}" srcOrd="0" destOrd="0" presId="urn:microsoft.com/office/officeart/2008/layout/PictureStrips"/>
    <dgm:cxn modelId="{A1AA493D-5F47-40DB-B1C2-43E96665A391}" type="presParOf" srcId="{D99F29D9-4F3B-44BF-8616-AD5079C1C325}" destId="{BB57F3F7-3130-4949-BB34-66860CF799DE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5AF1E3-7986-481F-8E1B-186CF4B05806}">
      <dsp:nvSpPr>
        <dsp:cNvPr id="0" name=""/>
        <dsp:cNvSpPr/>
      </dsp:nvSpPr>
      <dsp:spPr>
        <a:xfrm>
          <a:off x="51951" y="308707"/>
          <a:ext cx="1245142" cy="389106"/>
        </a:xfrm>
        <a:prstGeom prst="rect">
          <a:avLst/>
        </a:prstGeom>
        <a:solidFill>
          <a:schemeClr val="accent1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555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totalita</a:t>
          </a:r>
          <a:endParaRPr lang="cs-CZ" sz="1400" kern="1200" dirty="0"/>
        </a:p>
      </dsp:txBody>
      <dsp:txXfrm>
        <a:off x="51951" y="308707"/>
        <a:ext cx="1245142" cy="389106"/>
      </dsp:txXfrm>
    </dsp:sp>
    <dsp:sp modelId="{D52B8E11-EBCE-4B08-B383-8C29562E2751}">
      <dsp:nvSpPr>
        <dsp:cNvPr id="0" name=""/>
        <dsp:cNvSpPr/>
      </dsp:nvSpPr>
      <dsp:spPr>
        <a:xfrm>
          <a:off x="70" y="252503"/>
          <a:ext cx="272374" cy="408562"/>
        </a:xfrm>
        <a:prstGeom prst="rect">
          <a:avLst/>
        </a:prstGeom>
        <a:solidFill>
          <a:srgbClr val="92D050"/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B000CB-879F-4C53-A353-33D9D0DBAB9D}">
      <dsp:nvSpPr>
        <dsp:cNvPr id="0" name=""/>
        <dsp:cNvSpPr/>
      </dsp:nvSpPr>
      <dsp:spPr>
        <a:xfrm>
          <a:off x="1419083" y="308707"/>
          <a:ext cx="1245142" cy="389106"/>
        </a:xfrm>
        <a:prstGeom prst="rect">
          <a:avLst/>
        </a:prstGeom>
        <a:solidFill>
          <a:schemeClr val="accent1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555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polis</a:t>
          </a:r>
          <a:endParaRPr lang="cs-CZ" sz="1400" kern="1200" dirty="0"/>
        </a:p>
      </dsp:txBody>
      <dsp:txXfrm>
        <a:off x="1419083" y="308707"/>
        <a:ext cx="1245142" cy="389106"/>
      </dsp:txXfrm>
    </dsp:sp>
    <dsp:sp modelId="{474647EF-6542-4491-B3AD-F40B8037F740}">
      <dsp:nvSpPr>
        <dsp:cNvPr id="0" name=""/>
        <dsp:cNvSpPr/>
      </dsp:nvSpPr>
      <dsp:spPr>
        <a:xfrm>
          <a:off x="1367202" y="252503"/>
          <a:ext cx="272374" cy="408562"/>
        </a:xfrm>
        <a:prstGeom prst="rect">
          <a:avLst/>
        </a:prstGeom>
        <a:solidFill>
          <a:schemeClr val="accent1"/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42E682-68DE-4496-BD7F-5A8A37C0A4E8}">
      <dsp:nvSpPr>
        <dsp:cNvPr id="0" name=""/>
        <dsp:cNvSpPr/>
      </dsp:nvSpPr>
      <dsp:spPr>
        <a:xfrm>
          <a:off x="735517" y="798549"/>
          <a:ext cx="1245142" cy="389106"/>
        </a:xfrm>
        <a:prstGeom prst="rect">
          <a:avLst/>
        </a:prstGeom>
        <a:solidFill>
          <a:schemeClr val="accent1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555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demokracie</a:t>
          </a:r>
          <a:endParaRPr lang="cs-CZ" sz="1400" kern="1200" dirty="0"/>
        </a:p>
      </dsp:txBody>
      <dsp:txXfrm>
        <a:off x="735517" y="798549"/>
        <a:ext cx="1245142" cy="389106"/>
      </dsp:txXfrm>
    </dsp:sp>
    <dsp:sp modelId="{C993F944-FA7B-4F28-AC37-EE7D09C28AC2}">
      <dsp:nvSpPr>
        <dsp:cNvPr id="0" name=""/>
        <dsp:cNvSpPr/>
      </dsp:nvSpPr>
      <dsp:spPr>
        <a:xfrm>
          <a:off x="683636" y="742345"/>
          <a:ext cx="272374" cy="408562"/>
        </a:xfrm>
        <a:prstGeom prst="rect">
          <a:avLst/>
        </a:prstGeom>
        <a:solidFill>
          <a:schemeClr val="accent1"/>
        </a:solidFill>
        <a:ln w="1587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E1AF01-AA48-4317-BFA8-E88E9600BF9C}">
      <dsp:nvSpPr>
        <dsp:cNvPr id="0" name=""/>
        <dsp:cNvSpPr/>
      </dsp:nvSpPr>
      <dsp:spPr>
        <a:xfrm>
          <a:off x="664889" y="122911"/>
          <a:ext cx="1542816" cy="48213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6563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Vláda </a:t>
          </a:r>
          <a:r>
            <a:rPr lang="cs-CZ" sz="1400" kern="1200" dirty="0" smtClean="0"/>
            <a:t>plnohodnotných</a:t>
          </a:r>
          <a:r>
            <a:rPr lang="cs-CZ" sz="1200" kern="1200" dirty="0" smtClean="0"/>
            <a:t> občanů</a:t>
          </a:r>
          <a:endParaRPr lang="cs-CZ" sz="1200" kern="1200" dirty="0"/>
        </a:p>
      </dsp:txBody>
      <dsp:txXfrm>
        <a:off x="664889" y="122911"/>
        <a:ext cx="1542816" cy="482130"/>
      </dsp:txXfrm>
    </dsp:sp>
    <dsp:sp modelId="{4D3DBF3B-3D61-4A98-B110-FE34086D1B8D}">
      <dsp:nvSpPr>
        <dsp:cNvPr id="0" name=""/>
        <dsp:cNvSpPr/>
      </dsp:nvSpPr>
      <dsp:spPr>
        <a:xfrm>
          <a:off x="600605" y="53270"/>
          <a:ext cx="337491" cy="506236"/>
        </a:xfrm>
        <a:prstGeom prst="rect">
          <a:avLst/>
        </a:prstGeom>
        <a:solidFill>
          <a:schemeClr val="accent1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D8D7FC-5B11-4258-9501-6FC50B78ABC7}">
      <dsp:nvSpPr>
        <dsp:cNvPr id="0" name=""/>
        <dsp:cNvSpPr/>
      </dsp:nvSpPr>
      <dsp:spPr>
        <a:xfrm>
          <a:off x="664889" y="729859"/>
          <a:ext cx="1542816" cy="48213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6563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Vláda lidu</a:t>
          </a:r>
          <a:endParaRPr lang="cs-CZ" sz="1400" kern="1200" dirty="0"/>
        </a:p>
      </dsp:txBody>
      <dsp:txXfrm>
        <a:off x="664889" y="729859"/>
        <a:ext cx="1542816" cy="482130"/>
      </dsp:txXfrm>
    </dsp:sp>
    <dsp:sp modelId="{6194B033-CDBE-4941-A49D-45510E0FFAAF}">
      <dsp:nvSpPr>
        <dsp:cNvPr id="0" name=""/>
        <dsp:cNvSpPr/>
      </dsp:nvSpPr>
      <dsp:spPr>
        <a:xfrm>
          <a:off x="600605" y="660218"/>
          <a:ext cx="337491" cy="506236"/>
        </a:xfrm>
        <a:prstGeom prst="rect">
          <a:avLst/>
        </a:prstGeom>
        <a:solidFill>
          <a:schemeClr val="accent1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BB24B8-D5EA-4875-B9EE-4F179B05C268}">
      <dsp:nvSpPr>
        <dsp:cNvPr id="0" name=""/>
        <dsp:cNvSpPr/>
      </dsp:nvSpPr>
      <dsp:spPr>
        <a:xfrm>
          <a:off x="664889" y="1336807"/>
          <a:ext cx="1542816" cy="482130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6563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Vláda jedné politické </a:t>
          </a:r>
          <a:r>
            <a:rPr lang="cs-CZ" sz="1400" kern="1200" dirty="0" smtClean="0"/>
            <a:t>strany</a:t>
          </a:r>
          <a:endParaRPr lang="cs-CZ" sz="1400" kern="1200" dirty="0"/>
        </a:p>
      </dsp:txBody>
      <dsp:txXfrm>
        <a:off x="664889" y="1336807"/>
        <a:ext cx="1542816" cy="482130"/>
      </dsp:txXfrm>
    </dsp:sp>
    <dsp:sp modelId="{BB57F3F7-3130-4949-BB34-66860CF799DE}">
      <dsp:nvSpPr>
        <dsp:cNvPr id="0" name=""/>
        <dsp:cNvSpPr/>
      </dsp:nvSpPr>
      <dsp:spPr>
        <a:xfrm>
          <a:off x="600605" y="1267166"/>
          <a:ext cx="337491" cy="506236"/>
        </a:xfrm>
        <a:prstGeom prst="rect">
          <a:avLst/>
        </a:prstGeom>
        <a:solidFill>
          <a:schemeClr val="accent1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B3E489D-77BA-4139-9A84-6D201D94F259}" type="datetimeFigureOut">
              <a:rPr lang="cs-CZ" smtClean="0"/>
              <a:t>13.12.2011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A4256A2-FC97-4D3D-8582-F2235A0E57B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0596511"/>
              </p:ext>
            </p:extLst>
          </p:nvPr>
        </p:nvGraphicFramePr>
        <p:xfrm>
          <a:off x="0" y="-91677"/>
          <a:ext cx="9142413" cy="68560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Prezentace" r:id="rId4" imgW="3639413" imgH="2729546" progId="PowerPoint.Show.12">
                  <p:embed/>
                </p:oleObj>
              </mc:Choice>
              <mc:Fallback>
                <p:oleObj name="Prezentace" r:id="rId4" imgW="3639413" imgH="2729546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-91677"/>
                        <a:ext cx="9142413" cy="685601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78752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2402486"/>
            <a:ext cx="4968552" cy="193899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Anotace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Objasnit důvody vzniku státu. Seznámit žáky se znaky státu, popsat různé historické typy států.</a:t>
            </a:r>
          </a:p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Výukový materiál</a:t>
            </a:r>
            <a:endParaRPr lang="cs-CZ" sz="24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32843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573016"/>
            <a:ext cx="6400800" cy="14732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Vznik státu</a:t>
            </a:r>
          </a:p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Znaky státu</a:t>
            </a:r>
          </a:p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Historické typy státu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9650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2132856"/>
            <a:ext cx="7408333" cy="439248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Vývoj společnosti: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rod          kmen          kmenový svaz           stát</a:t>
            </a:r>
          </a:p>
          <a:p>
            <a:r>
              <a:rPr lang="cs-CZ" dirty="0" smtClean="0"/>
              <a:t>Důvody vzniku státu: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Sjednocení lidí z důvodu lepší a snadnější obrany </a:t>
            </a:r>
            <a:r>
              <a:rPr lang="cs-CZ" dirty="0" smtClean="0"/>
              <a:t> (v jednotě </a:t>
            </a:r>
            <a:r>
              <a:rPr lang="cs-CZ" dirty="0" smtClean="0"/>
              <a:t>je síla)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Přinutit lid, aby poslouchal. Do čela státu se postavil ten, který poroučel – král, faraon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Vyřešení konfliktů mezi lidmi – vytvoření pravidel chování, právních norem, podle kterých se musí všichni řídit.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Vznik státu</a:t>
            </a:r>
            <a:br>
              <a:rPr lang="cs-CZ" dirty="0" smtClean="0"/>
            </a:br>
            <a:r>
              <a:rPr lang="cs-CZ" dirty="0" smtClean="0"/>
              <a:t>Z jakých důvodů vznikl stát?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1837035" y="2638312"/>
            <a:ext cx="457817" cy="3143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151002" y="2638312"/>
            <a:ext cx="457817" cy="3143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706779" y="2669868"/>
            <a:ext cx="457817" cy="3143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254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68052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Hlavní znaky státu: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Občané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Státní území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Státní moc, kterou vykonávají státní orgány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(vláda, soudy, policie, armáda)</a:t>
            </a:r>
          </a:p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Další znaky státu:</a:t>
            </a:r>
          </a:p>
          <a:p>
            <a:r>
              <a:rPr lang="cs-CZ" dirty="0" smtClean="0"/>
              <a:t>V čele každého státu stojí jeho představitel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král, císař, prezident</a:t>
            </a:r>
          </a:p>
          <a:p>
            <a:r>
              <a:rPr lang="cs-CZ" dirty="0" smtClean="0"/>
              <a:t>Život ve státě se řídí podle zákonů (pokud někdo zákon poruší, musí být potrestán)</a:t>
            </a:r>
          </a:p>
          <a:p>
            <a:r>
              <a:rPr lang="cs-CZ" dirty="0" smtClean="0"/>
              <a:t>Občané státu musí odvádět daně do státní pokladny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státu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32388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Jaký byl správný časový vývoj společnosti?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Seřaď: 1 stát, 2 rod, 3 kmenový svaz, 4 kmen</a:t>
            </a:r>
          </a:p>
          <a:p>
            <a:r>
              <a:rPr lang="cs-CZ" dirty="0" smtClean="0"/>
              <a:t>Jaké důvody vedly ke vzniku státu?</a:t>
            </a:r>
          </a:p>
          <a:p>
            <a:r>
              <a:rPr lang="cs-CZ" dirty="0" smtClean="0"/>
              <a:t>Co patří mezi hlavní a další znaky státu a které tam nepatří: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státní moc, vlajka, představitel státu, daně, hymna,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území, státní znak, občané,  zákony</a:t>
            </a:r>
          </a:p>
          <a:p>
            <a:r>
              <a:rPr lang="cs-CZ" dirty="0" smtClean="0"/>
              <a:t>Čím se liší právní norma od pravidel společenského chování?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50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Historické typy státu I</a:t>
            </a:r>
            <a:br>
              <a:rPr lang="cs-CZ" dirty="0" smtClean="0"/>
            </a:br>
            <a:r>
              <a:rPr lang="cs-CZ" dirty="0" smtClean="0"/>
              <a:t>absolutní moc jednoho panovníka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 otrokářský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Orientální despocie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Faraon</a:t>
            </a:r>
            <a:r>
              <a:rPr lang="cs-CZ" dirty="0" smtClean="0"/>
              <a:t> - může vše</a:t>
            </a:r>
          </a:p>
          <a:p>
            <a:pPr marL="0" indent="0">
              <a:buNone/>
            </a:pPr>
            <a:r>
              <a:rPr lang="cs-CZ" dirty="0" smtClean="0"/>
              <a:t>JÁ URČUJI, JAKÉMU BOHU SE    BUDETE KLANĚT, JÁ VELÍM VOJSKU, JÁ ROZHODUJI A JÁ VÁS SOUDÍM!</a:t>
            </a:r>
          </a:p>
          <a:p>
            <a:r>
              <a:rPr lang="cs-CZ" dirty="0" smtClean="0"/>
              <a:t>    Poddaní - nemůžou nic</a:t>
            </a:r>
          </a:p>
          <a:p>
            <a:pPr marL="0" indent="0">
              <a:buNone/>
            </a:pPr>
            <a:r>
              <a:rPr lang="cs-CZ" dirty="0" smtClean="0"/>
              <a:t>VĚTŠINA Z NICH NEMÁ PRÁVO ANI NA ŽIVOT (OTROCI)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 feudální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4008" y="3501008"/>
            <a:ext cx="3822192" cy="2697163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r>
              <a:rPr lang="cs-CZ" sz="6200" dirty="0"/>
              <a:t> </a:t>
            </a:r>
            <a:r>
              <a:rPr lang="cs-CZ" sz="7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Absolutní monarchie</a:t>
            </a:r>
            <a:r>
              <a:rPr lang="cs-CZ" sz="7200" dirty="0" smtClean="0"/>
              <a:t> </a:t>
            </a:r>
            <a:r>
              <a:rPr lang="cs-CZ" sz="7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francouzský král Ludvík  </a:t>
            </a:r>
            <a:r>
              <a:rPr lang="cs-CZ" sz="72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XiV</a:t>
            </a:r>
            <a:r>
              <a:rPr lang="cs-CZ" sz="7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.</a:t>
            </a:r>
          </a:p>
          <a:p>
            <a:pPr marL="0" indent="0">
              <a:buNone/>
            </a:pPr>
            <a:r>
              <a:rPr lang="cs-CZ" sz="7200" dirty="0"/>
              <a:t> </a:t>
            </a:r>
            <a:r>
              <a:rPr lang="cs-CZ" sz="7200" dirty="0" smtClean="0"/>
              <a:t>         - může vše</a:t>
            </a:r>
          </a:p>
          <a:p>
            <a:pPr marL="0" indent="0">
              <a:buNone/>
            </a:pPr>
            <a:r>
              <a:rPr lang="cs-CZ" sz="7200" dirty="0" smtClean="0"/>
              <a:t>STÁT JSEM JÁ!  JÁ VYDÁVÁM ZÁKONY, JÁ ŘÍDÍM STÁT, JÁ SOUDÍM!</a:t>
            </a:r>
          </a:p>
          <a:p>
            <a:r>
              <a:rPr lang="cs-CZ" sz="7200" dirty="0"/>
              <a:t> </a:t>
            </a:r>
            <a:r>
              <a:rPr lang="cs-CZ" sz="7200" dirty="0" smtClean="0"/>
              <a:t>   Ostatní obyvatelé – sedláci, </a:t>
            </a:r>
          </a:p>
          <a:p>
            <a:pPr marL="0" indent="0">
              <a:buNone/>
            </a:pPr>
            <a:r>
              <a:rPr lang="cs-CZ" sz="7200" dirty="0" smtClean="0"/>
              <a:t>          měšťané, šlechta, duchovní</a:t>
            </a:r>
          </a:p>
          <a:p>
            <a:pPr marL="0" indent="0">
              <a:buNone/>
            </a:pPr>
            <a:r>
              <a:rPr lang="cs-CZ" sz="7200" dirty="0"/>
              <a:t> </a:t>
            </a:r>
            <a:r>
              <a:rPr lang="cs-CZ" sz="7200" dirty="0" smtClean="0"/>
              <a:t>           - nemůžou nic</a:t>
            </a:r>
          </a:p>
          <a:p>
            <a:pPr marL="0" indent="0">
              <a:buNone/>
            </a:pPr>
            <a:endParaRPr lang="cs-CZ" sz="4200" dirty="0" smtClean="0"/>
          </a:p>
          <a:p>
            <a:pPr marL="0" indent="0">
              <a:buNone/>
            </a:pPr>
            <a:endParaRPr lang="cs-CZ" sz="3200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1335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 animBg="1"/>
      <p:bldP spid="7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Historické typy státu II</a:t>
            </a:r>
            <a:br>
              <a:rPr lang="cs-CZ" dirty="0" smtClean="0"/>
            </a:br>
            <a:r>
              <a:rPr lang="cs-CZ" dirty="0" smtClean="0"/>
              <a:t>moc panovníka je částečně omezena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 otrokářský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Antický městský stát (polis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)</a:t>
            </a:r>
          </a:p>
          <a:p>
            <a:pPr marL="0" indent="0">
              <a:buNone/>
            </a:pP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       řecké Athény </a:t>
            </a:r>
            <a:r>
              <a:rPr lang="cs-CZ" dirty="0" smtClean="0"/>
              <a:t>– období přímé</a:t>
            </a:r>
          </a:p>
          <a:p>
            <a:pPr marL="0" indent="0">
              <a:buNone/>
            </a:pPr>
            <a:r>
              <a:rPr lang="cs-CZ" dirty="0" smtClean="0"/>
              <a:t>           demokracie lidového</a:t>
            </a:r>
          </a:p>
          <a:p>
            <a:pPr marL="0" indent="0">
              <a:buNone/>
            </a:pPr>
            <a:r>
              <a:rPr lang="cs-CZ" dirty="0" smtClean="0"/>
              <a:t>shromáždění </a:t>
            </a:r>
            <a:r>
              <a:rPr lang="cs-CZ" dirty="0" smtClean="0"/>
              <a:t> (</a:t>
            </a:r>
            <a:r>
              <a:rPr lang="cs-CZ" dirty="0" smtClean="0"/>
              <a:t>sněmu)</a:t>
            </a:r>
          </a:p>
          <a:p>
            <a:pPr marL="0" indent="0">
              <a:buNone/>
            </a:pPr>
            <a:r>
              <a:rPr lang="cs-CZ" dirty="0" smtClean="0"/>
              <a:t>=plnohodnotní občané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(</a:t>
            </a:r>
            <a:r>
              <a:rPr lang="cs-CZ" dirty="0" smtClean="0"/>
              <a:t>bohatí</a:t>
            </a:r>
            <a:r>
              <a:rPr lang="cs-CZ" dirty="0" smtClean="0"/>
              <a:t>, svobodní muži)</a:t>
            </a:r>
          </a:p>
          <a:p>
            <a:r>
              <a:rPr lang="cs-CZ" dirty="0"/>
              <a:t> </a:t>
            </a:r>
            <a:r>
              <a:rPr lang="cs-CZ" dirty="0" smtClean="0"/>
              <a:t>   ostatní – nemůžou nic</a:t>
            </a:r>
          </a:p>
          <a:p>
            <a:pPr marL="0" indent="0">
              <a:buNone/>
            </a:pPr>
            <a:r>
              <a:rPr lang="cs-CZ" dirty="0" smtClean="0"/>
              <a:t>          OTROCI !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 feudální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Stavovská 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monarchie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polské království </a:t>
            </a:r>
            <a:r>
              <a:rPr lang="cs-CZ" dirty="0" smtClean="0"/>
              <a:t>– moc v rukou tzv. </a:t>
            </a:r>
            <a:r>
              <a:rPr lang="cs-CZ" dirty="0" smtClean="0"/>
              <a:t>stavy  (duchovní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městský, šlechtický)</a:t>
            </a:r>
          </a:p>
          <a:p>
            <a:pPr marL="0" indent="0">
              <a:buNone/>
            </a:pPr>
            <a:r>
              <a:rPr lang="cs-CZ" dirty="0" smtClean="0"/>
              <a:t>PANOVNÍK NEMOHL BEZ SOUHLASU STAVŮ VYDAT ŽÁDNÉ DŮLEŽITÉ NAŘÍZENÍ</a:t>
            </a:r>
          </a:p>
          <a:p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ostatní  (poddaní</a:t>
            </a:r>
            <a:r>
              <a:rPr lang="cs-CZ" dirty="0" smtClean="0"/>
              <a:t>) – nemůžou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téměř nic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820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5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Historické typy státu III</a:t>
            </a:r>
            <a:br>
              <a:rPr lang="cs-CZ" dirty="0" smtClean="0"/>
            </a:br>
            <a:r>
              <a:rPr lang="cs-CZ" dirty="0" smtClean="0"/>
              <a:t>podle způsobu vlády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 demokratický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Demokracie</a:t>
            </a:r>
            <a:r>
              <a:rPr lang="cs-CZ" dirty="0" smtClean="0"/>
              <a:t> = vláda lidu</a:t>
            </a:r>
          </a:p>
          <a:p>
            <a:r>
              <a:rPr lang="cs-CZ" dirty="0" smtClean="0"/>
              <a:t>Vláda pomoci zákonů</a:t>
            </a:r>
          </a:p>
          <a:p>
            <a:r>
              <a:rPr lang="cs-CZ" dirty="0" smtClean="0"/>
              <a:t>Volby – lid volí své zástupce, kteří za něj rozhodují</a:t>
            </a:r>
          </a:p>
          <a:p>
            <a:r>
              <a:rPr lang="cs-CZ" dirty="0" smtClean="0"/>
              <a:t>Moc je rozdělena do tří částí: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moc zákonodárná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moc výkonná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moc soudní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Stát totalitní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Veškerá moc je soustředěna v rukou jedné politické strany nebo jedné osoby</a:t>
            </a:r>
          </a:p>
          <a:p>
            <a:r>
              <a:rPr lang="cs-CZ" dirty="0" smtClean="0"/>
              <a:t>Moc zneužívá ke svému prospěchu, proti zájmu ostatních obyvatel státu</a:t>
            </a:r>
          </a:p>
          <a:p>
            <a:r>
              <a:rPr lang="cs-CZ" dirty="0" smtClean="0"/>
              <a:t>Nelítostně likvidují své nepřátele</a:t>
            </a:r>
          </a:p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Př. HITLEROVSKÉ NĚMECKO</a:t>
            </a:r>
          </a:p>
          <a:p>
            <a:pPr marL="0" indent="0" algn="ctr">
              <a:buNone/>
            </a:pP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STALINOVA SOVĚTSKÁ REBUBLIKA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999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5" grpId="0" build="p" animBg="1"/>
      <p:bldP spid="6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872067" y="1916832"/>
            <a:ext cx="7408333" cy="4464496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sz="2600" dirty="0" smtClean="0"/>
              <a:t>V kterém z uvedených historických typů států bys chtěl žít?</a:t>
            </a:r>
          </a:p>
          <a:p>
            <a:r>
              <a:rPr lang="cs-CZ" dirty="0" smtClean="0"/>
              <a:t>Přiřaď, co k sobě patří:</a:t>
            </a:r>
          </a:p>
          <a:p>
            <a:pPr marL="0" indent="0">
              <a:buNone/>
            </a:pPr>
            <a:endParaRPr lang="cs-CZ" sz="20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sz="2600" dirty="0" smtClean="0"/>
              <a:t>Urči, co je správně: 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orientální despocie = faraon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stavovská monarchie = neomezená vláda panovníka 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absolutní monarchie = panovník může svá nařízení vydávat jen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                                          se souhlasem šlechty</a:t>
            </a:r>
            <a:endParaRPr lang="cs-CZ" sz="2000" dirty="0" smtClean="0"/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absolutní monarchie = Ludvík XIV. 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  ANO, NE, NE, ANO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377131531"/>
              </p:ext>
            </p:extLst>
          </p:nvPr>
        </p:nvGraphicFramePr>
        <p:xfrm>
          <a:off x="1259632" y="2708920"/>
          <a:ext cx="2664296" cy="1440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2" name="Diagram 21"/>
          <p:cNvGraphicFramePr/>
          <p:nvPr>
            <p:extLst>
              <p:ext uri="{D42A27DB-BD31-4B8C-83A1-F6EECF244321}">
                <p14:modId xmlns:p14="http://schemas.microsoft.com/office/powerpoint/2010/main" val="3536705894"/>
              </p:ext>
            </p:extLst>
          </p:nvPr>
        </p:nvGraphicFramePr>
        <p:xfrm>
          <a:off x="4139952" y="2348880"/>
          <a:ext cx="2808312" cy="1872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24" name="Přímá spojnice se šipkou 23"/>
          <p:cNvCxnSpPr/>
          <p:nvPr/>
        </p:nvCxnSpPr>
        <p:spPr>
          <a:xfrm flipV="1">
            <a:off x="3275856" y="3284984"/>
            <a:ext cx="1440160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3995936" y="2636912"/>
            <a:ext cx="720080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2555776" y="3429000"/>
            <a:ext cx="2160240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1766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Graphic spid="9" grpId="0">
        <p:bldAsOne/>
      </p:bldGraphic>
      <p:bldGraphic spid="22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Microsoft.com</a:t>
            </a:r>
          </a:p>
          <a:p>
            <a:r>
              <a:rPr lang="cs-CZ" dirty="0"/>
              <a:t>VALENTA, Milan. </a:t>
            </a:r>
            <a:r>
              <a:rPr lang="cs-CZ" i="1" dirty="0"/>
              <a:t>Občanská výchova</a:t>
            </a:r>
            <a:r>
              <a:rPr lang="cs-CZ" dirty="0"/>
              <a:t>. Praha : Práce</a:t>
            </a:r>
            <a:r>
              <a:rPr lang="cs-CZ"/>
              <a:t>, </a:t>
            </a:r>
            <a:r>
              <a:rPr lang="cs-CZ" smtClean="0"/>
              <a:t>1997. </a:t>
            </a:r>
            <a:r>
              <a:rPr lang="cs-CZ" dirty="0"/>
              <a:t>120 s.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678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247</TotalTime>
  <Words>591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Vlnění</vt:lpstr>
      <vt:lpstr>Prezentace</vt:lpstr>
      <vt:lpstr>Prezentace aplikace PowerPoint</vt:lpstr>
      <vt:lpstr>Prezentace aplikace PowerPoint</vt:lpstr>
      <vt:lpstr>Stát</vt:lpstr>
      <vt:lpstr>Vznik státu Z jakých důvodů vznikl stát?</vt:lpstr>
      <vt:lpstr>Znaky státu</vt:lpstr>
      <vt:lpstr>Otázky a úkoly</vt:lpstr>
      <vt:lpstr>Historické typy státu I absolutní moc jednoho panovníka</vt:lpstr>
      <vt:lpstr>Historické typy státu II moc panovníka je částečně omezena</vt:lpstr>
      <vt:lpstr>Historické typy státu III podle způsobu vlády</vt:lpstr>
      <vt:lpstr>OTÁZKY A ÚKOLY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</dc:title>
  <dc:creator>Hana Navrátilová</dc:creator>
  <cp:lastModifiedBy>Hana Navrátilová</cp:lastModifiedBy>
  <cp:revision>30</cp:revision>
  <dcterms:created xsi:type="dcterms:W3CDTF">2011-11-17T07:39:26Z</dcterms:created>
  <dcterms:modified xsi:type="dcterms:W3CDTF">2011-12-13T18:00:41Z</dcterms:modified>
</cp:coreProperties>
</file>