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1F6279BC-2DBC-4BC8-AF12-DED30E5738E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5FFFD687-3AB5-4E73-B5C6-C140F0E9E5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279BC-2DBC-4BC8-AF12-DED30E5738E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FD687-3AB5-4E73-B5C6-C140F0E9E5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279BC-2DBC-4BC8-AF12-DED30E5738E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FD687-3AB5-4E73-B5C6-C140F0E9E5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279BC-2DBC-4BC8-AF12-DED30E5738E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FD687-3AB5-4E73-B5C6-C140F0E9E5F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279BC-2DBC-4BC8-AF12-DED30E5738E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FD687-3AB5-4E73-B5C6-C140F0E9E5F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279BC-2DBC-4BC8-AF12-DED30E5738E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FD687-3AB5-4E73-B5C6-C140F0E9E5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279BC-2DBC-4BC8-AF12-DED30E5738E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FD687-3AB5-4E73-B5C6-C140F0E9E5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1F6279BC-2DBC-4BC8-AF12-DED30E5738E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5FFFD687-3AB5-4E73-B5C6-C140F0E9E5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1F6279BC-2DBC-4BC8-AF12-DED30E5738E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5FFFD687-3AB5-4E73-B5C6-C140F0E9E5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279BC-2DBC-4BC8-AF12-DED30E5738E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FD687-3AB5-4E73-B5C6-C140F0E9E5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6279BC-2DBC-4BC8-AF12-DED30E5738E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FD687-3AB5-4E73-B5C6-C140F0E9E5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1F6279BC-2DBC-4BC8-AF12-DED30E5738E3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5FFFD687-3AB5-4E73-B5C6-C140F0E9E5F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2540172"/>
              </p:ext>
            </p:extLst>
          </p:nvPr>
        </p:nvGraphicFramePr>
        <p:xfrm>
          <a:off x="971600" y="836712"/>
          <a:ext cx="7254007" cy="54398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2" name="Prezentace" r:id="rId4" imgW="2321062" imgH="1740492" progId="PowerPoint.Show.12">
                  <p:embed/>
                </p:oleObj>
              </mc:Choice>
              <mc:Fallback>
                <p:oleObj name="Prezentace" r:id="rId4" imgW="2321062" imgH="1740492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971600" y="836712"/>
                        <a:ext cx="7254007" cy="543987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03155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OBJASNIT POJMY OBEC, MĚSTO, ZASTUPITELSTVO, RADA, STAROSTA, MĚSTSKÝ ÚŘAD.</a:t>
            </a:r>
          </a:p>
          <a:p>
            <a:r>
              <a:rPr lang="cs-CZ" dirty="0" smtClean="0"/>
              <a:t>VÝUKOVÝ MATERIÁL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95977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OBEC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Obec a město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Obecní zastupitelstvo a rada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Starosta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Obecní úřad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006110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CO JE OBEC?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Obec je      ???     (doplň)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Území ČR je rozděleno na území jednotlivých obcí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Obec = samostatná samosprávní jednotka,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územní celek, který je vymezen 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hranicemi území obce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Má vlastní úřady, majetek, příjmy a rozpočet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0449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JAKÝ JE ROZDÍL MEZI OBCÍ A MĚSTEM?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Všechny celky územní samosprávy = obec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i město =  obec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Město = více obyvatel, svoje náměstí,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    infrastrukturu (nemocnice, škola, obchod…)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Významná města (určeno zákonem) mají označení statutární město          člení se na obvody (i Pardubice)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Praha = samostatný kraj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V čele obce je starosta (ve statutárních městech primátor)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763688" y="2494584"/>
            <a:ext cx="504056" cy="4126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999747" y="3927768"/>
            <a:ext cx="48920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923778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ZASTUPITELSTVO A RADA OBCE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Zastupitelstvo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/>
              <a:t>= </a:t>
            </a:r>
            <a:r>
              <a:rPr lang="cs-CZ" dirty="0" smtClean="0">
                <a:solidFill>
                  <a:schemeClr val="bg1"/>
                </a:solidFill>
              </a:rPr>
              <a:t>nejvyšší orgán obce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   je volený voliči města na 4 roky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   podle velikosti obce má 7 - 60 členů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Rada </a:t>
            </a:r>
            <a:r>
              <a:rPr lang="cs-CZ" dirty="0" smtClean="0">
                <a:solidFill>
                  <a:schemeClr val="bg1"/>
                </a:solidFill>
              </a:rPr>
              <a:t>= výkonný orgán, který rozhoduje o běžných provozních záležitostech, určuje podobu obecního úřadu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    je volen z řad obecního zastupitelstva, 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má 5 - 11 členů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81249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KDO JE STAROSTA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Starosta stojí v čele rady, zastupitelstva a celé obce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Je volen členy zastupitelstva z jejich středu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Je oprávněn jednat a činit úkony jménem obce:       zastupuje obec navenek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     podepisuje právní předpisy obce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O většině otázek však rozhoduje zastupitelstvo a rada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Primátorka Pardubic je MUDr. Štěpánka Franková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21802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6965245" cy="1202485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CO JE OBECNÍ ÚŘAD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Vykonává veškerou státní správu svěřenou obci (přenesenou na obec)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Plní úkoly, které mu uloží zastupitelstvo nebo rada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V čele stojí starosta, výkonným pracovníkem je tajemník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chemeClr val="bg1"/>
                </a:solidFill>
              </a:rPr>
              <a:t>Obecní úřad je rozdělen na jednotlivé odbory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5839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6965245" cy="1202485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200" dirty="0" smtClean="0"/>
              <a:t>JAKÉ ODBORY NAJDEME NA OBECNÍM ÚŘEDĚ O CO TAM MŮŽEME ZAŘÍDIT?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Doprava </a:t>
            </a:r>
            <a:r>
              <a:rPr lang="cs-CZ" dirty="0" smtClean="0">
                <a:solidFill>
                  <a:schemeClr val="tx1"/>
                </a:solidFill>
              </a:rPr>
              <a:t>– registr vozidel, řidičské průkazy…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Správní agenda </a:t>
            </a:r>
            <a:r>
              <a:rPr lang="cs-CZ" dirty="0" smtClean="0">
                <a:solidFill>
                  <a:schemeClr val="tx1"/>
                </a:solidFill>
              </a:rPr>
              <a:t>– evidence obyvatel, občanské průkazy, pasy, památková péče…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Stavební úřad – </a:t>
            </a:r>
            <a:r>
              <a:rPr lang="cs-CZ" dirty="0" smtClean="0">
                <a:solidFill>
                  <a:schemeClr val="tx1"/>
                </a:solidFill>
              </a:rPr>
              <a:t>územní plánování, stavební povolení….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Majetek města – </a:t>
            </a:r>
            <a:r>
              <a:rPr lang="cs-CZ" dirty="0" smtClean="0">
                <a:solidFill>
                  <a:schemeClr val="tx1"/>
                </a:solidFill>
              </a:rPr>
              <a:t>byty, pozemky, nebytové prostory…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Sociální věci – </a:t>
            </a:r>
            <a:r>
              <a:rPr lang="cs-CZ" dirty="0" smtClean="0">
                <a:solidFill>
                  <a:schemeClr val="tx1"/>
                </a:solidFill>
              </a:rPr>
              <a:t>zdravotně postižení, příspěvky v hmotné nouzi, sociálně – právní ochrana dětí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296574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/>
              <a:t>JAKÉ ODBORY NAJDEME NA OBECNÍM ÚŘEDĚ O CO TAM MŮŽEME ZAŘÍDIT?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Komunitní služby </a:t>
            </a:r>
            <a:r>
              <a:rPr lang="cs-CZ" dirty="0" smtClean="0">
                <a:solidFill>
                  <a:schemeClr val="tx1"/>
                </a:solidFill>
              </a:rPr>
              <a:t>– školství, kultura a sport, sociální služby…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Živnostenský úřad </a:t>
            </a:r>
            <a:r>
              <a:rPr lang="cs-CZ" dirty="0" smtClean="0">
                <a:solidFill>
                  <a:schemeClr val="tx1"/>
                </a:solidFill>
              </a:rPr>
              <a:t>–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živnostenský rejstřík, podnikání, kontrola…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Životní prostředí </a:t>
            </a:r>
            <a:r>
              <a:rPr lang="cs-CZ" dirty="0" smtClean="0">
                <a:solidFill>
                  <a:schemeClr val="tx1"/>
                </a:solidFill>
              </a:rPr>
              <a:t>– odpady, ovzduší, půdní fond, rybářské lístky…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Pokuty, poplatky a platby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203864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ROZHODNI, KTERÝ ODBOR BUDE ŘEŠIT NÁSLEDUJÍCÍ ZÁLEŽITOSTI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Upozornit na poškozenou silnici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Požádat o přídavek na dítě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Upozornit na černou skládku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Požádat o nový občanský průkaz 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Chcete začít podnikat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Chcete začít stavět nový dům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Požádat o dotaci na sportovní klub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Chcete přihlásit svého psa 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565725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PHDR. MAREK MIČIENKA. </a:t>
            </a:r>
            <a:r>
              <a:rPr lang="cs-CZ" i="1" dirty="0"/>
              <a:t>Občan a jeho obec</a:t>
            </a:r>
            <a:r>
              <a:rPr lang="cs-CZ" dirty="0"/>
              <a:t>. vzdělávací centrum pro veřejnou správu ČR: </a:t>
            </a:r>
            <a:r>
              <a:rPr lang="cs-CZ" dirty="0" err="1"/>
              <a:t>Partners</a:t>
            </a:r>
            <a:r>
              <a:rPr lang="cs-CZ" dirty="0"/>
              <a:t> </a:t>
            </a:r>
            <a:r>
              <a:rPr lang="cs-CZ" dirty="0" err="1"/>
              <a:t>Czek,o.p.s</a:t>
            </a:r>
            <a:r>
              <a:rPr lang="cs-CZ"/>
              <a:t>., 2004.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37032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179</TotalTime>
  <Words>480</Words>
  <Application>Microsoft Office PowerPoint</Application>
  <PresentationFormat>Předvádění na obrazovce (4:3)</PresentationFormat>
  <Paragraphs>64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Špendlík</vt:lpstr>
      <vt:lpstr>Prezentace</vt:lpstr>
      <vt:lpstr>Prezentace aplikace PowerPoint</vt:lpstr>
      <vt:lpstr>ANOTACE</vt:lpstr>
      <vt:lpstr>OBEC</vt:lpstr>
      <vt:lpstr>CO JE OBEC?</vt:lpstr>
      <vt:lpstr>JAKÝ JE ROZDÍL MEZI OBCÍ A MĚSTEM?</vt:lpstr>
      <vt:lpstr>ZASTUPITELSTVO A RADA OBCE</vt:lpstr>
      <vt:lpstr>KDO JE STAROSTA ?</vt:lpstr>
      <vt:lpstr>CO JE OBECNÍ ÚŘAD ?</vt:lpstr>
      <vt:lpstr>JAKÉ ODBORY NAJDEME NA OBECNÍM ÚŘEDĚ O CO TAM MŮŽEME ZAŘÍDIT?</vt:lpstr>
      <vt:lpstr>JAKÉ ODBORY NAJDEME NA OBECNÍM ÚŘEDĚ O CO TAM MŮŽEME ZAŘÍDIT?</vt:lpstr>
      <vt:lpstr>ROZHODNI, KTERÝ ODBOR BUDE ŘEŠIT NÁSLEDUJÍCÍ ZÁLEŽITOSTI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 Navrátilová</dc:creator>
  <cp:lastModifiedBy>Navrátilová Hana</cp:lastModifiedBy>
  <cp:revision>24</cp:revision>
  <dcterms:created xsi:type="dcterms:W3CDTF">2011-12-31T09:43:42Z</dcterms:created>
  <dcterms:modified xsi:type="dcterms:W3CDTF">2012-11-06T07:46:44Z</dcterms:modified>
</cp:coreProperties>
</file>